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9" r:id="rId8"/>
  </p:sldMasterIdLst>
  <p:notesMasterIdLst>
    <p:notesMasterId r:id="rId23"/>
  </p:notesMasterIdLst>
  <p:sldIdLst>
    <p:sldId id="296" r:id="rId9"/>
    <p:sldId id="297" r:id="rId10"/>
    <p:sldId id="322" r:id="rId11"/>
    <p:sldId id="325" r:id="rId12"/>
    <p:sldId id="299" r:id="rId13"/>
    <p:sldId id="300" r:id="rId14"/>
    <p:sldId id="305" r:id="rId15"/>
    <p:sldId id="314" r:id="rId16"/>
    <p:sldId id="301" r:id="rId17"/>
    <p:sldId id="304" r:id="rId18"/>
    <p:sldId id="326" r:id="rId19"/>
    <p:sldId id="309" r:id="rId20"/>
    <p:sldId id="307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3F3"/>
    <a:srgbClr val="B4C7E7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2D8CAA-E2D4-49DA-AA48-7F8BE899AC21}" v="1" dt="2022-11-17T18:23:18.1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49" autoAdjust="0"/>
    <p:restoredTop sz="94694"/>
  </p:normalViewPr>
  <p:slideViewPr>
    <p:cSldViewPr snapToGrid="0" snapToObjects="1">
      <p:cViewPr varScale="1">
        <p:scale>
          <a:sx n="82" d="100"/>
          <a:sy n="82" d="100"/>
        </p:scale>
        <p:origin x="122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01/03/2023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1596788" y="2005712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2B03B2B-8F5E-4C23-8BDF-5B6EE7B535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89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B43896-F64D-4EED-84C8-F1F4CFABE07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945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602656-D437-4A77-8ECC-C37628C937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361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55DB0A-35C8-4D3F-B78E-EEE0B8E3D9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993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D38CFD-AE3E-4C6E-84B3-F74A81A8AC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249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8B3E5C-4C13-4547-9625-3C87D25419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757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B96106-8687-4972-BFBE-A763EEFB54B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727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7DEAE3-143A-4067-A4DE-11D0A8EB6F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85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29F55E-9E86-40D4-9431-18D913BD439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393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3B8F13-043C-4A2D-A039-96D7E13B3F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7893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5E1E89-423A-4EE4-B4E3-8DB92B0935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878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FC289A-1040-4537-A3D7-1C4A69F7AB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637080-648C-4FFC-8207-EEF4B31EADC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F346DF-9B75-4876-A631-53DA4B19E9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272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A3031A-3F3A-4A78-B1F2-A4E0DBAE34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9073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0B19DC-29B0-42E9-88C6-38EC706506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0568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78FF5F-976D-4918-B87F-5E4FAB1CF7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5753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1A6862-F3D7-43CC-BA4B-37213711E4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2542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E1E891-DB53-441D-B273-97B09C0CA7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DBC8E6-DFE6-41A7-BDCF-8451A119422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390B80-1144-43BC-9F9F-25BD6C1228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843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8092BC-04CE-4308-92F7-0FD5B084FC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4610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CB0F61-3E62-4147-BBC5-C404B66137B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3794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780ED5-DE02-4F09-8799-2395B51178C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260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6A86A6-C17F-4C35-99E3-54C3763913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8206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9D30A7-634B-4E89-B610-4E1AB99E9C9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0196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39712D-2360-4930-A5A5-69A99A35F7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957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948119-5F26-4735-834D-2539E84B4C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7033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6C679F-5AA9-4AAC-BAAE-C28F6A56A2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0952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26A390-F322-4A6F-B653-7172B1219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3378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853896-87A8-486F-98CB-8816AE51C0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7247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FED837-96AF-4902-971A-3CB815D4BA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0046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27E4F7-DF2D-4691-AD2C-C0078B5FE6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0219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E1F89A-5CD5-468A-BD89-E1D2CD1E0F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717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89A49F-D30F-4E2F-B2BD-08499284FB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1590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62F396-B3E0-4BE1-872C-7F68A9EE57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9207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43F915-83DE-47CF-AE9F-53653610BB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4896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F9DF57-90D3-49D4-81DB-A7BC073CF4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82842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05F4D7-876A-485C-B604-A2D89CC1EF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6769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82555" y="2464904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+mn-lt"/>
              </a:defRPr>
            </a:lvl1pPr>
          </a:lstStyle>
          <a:p>
            <a:r>
              <a:rPr lang="en-US" dirty="0"/>
              <a:t>Have a go at questions 1 - 3 </a:t>
            </a:r>
            <a:br>
              <a:rPr lang="en-US" dirty="0"/>
            </a:br>
            <a:r>
              <a:rPr lang="en-US" dirty="0"/>
              <a:t>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82555" y="2464904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+mn-lt"/>
              </a:defRPr>
            </a:lvl1pPr>
          </a:lstStyle>
          <a:p>
            <a:r>
              <a:rPr lang="en-US" dirty="0"/>
              <a:t>Have a go at the rest </a:t>
            </a:r>
            <a:br>
              <a:rPr lang="en-US" dirty="0"/>
            </a:br>
            <a:r>
              <a:rPr lang="en-US" dirty="0"/>
              <a:t>of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4486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3.xml"/><Relationship Id="rId21" Type="http://schemas.openxmlformats.org/officeDocument/2006/relationships/image" Target="../media/image21.jpg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20" Type="http://schemas.openxmlformats.org/officeDocument/2006/relationships/theme" Target="../theme/theme4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0.xml"/><Relationship Id="rId19" Type="http://schemas.openxmlformats.org/officeDocument/2006/relationships/slideLayout" Target="../slideLayouts/slideLayout39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40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5D5389-3983-47BE-BA0D-A99D8E35D7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F7D43F-8E62-427E-BBFE-A7E3258463C8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  <p:sldLayoutId id="214748370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23E7F7-FE72-497C-869D-9145E9B59FA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19FB749-3C66-4501-9898-673A6D638D6A}"/>
              </a:ext>
            </a:extLst>
          </p:cNvPr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  <p:sldLayoutId id="2147483716" r:id="rId17"/>
    <p:sldLayoutId id="2147483717" r:id="rId18"/>
    <p:sldLayoutId id="2147483718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605F81-9F7B-4B73-9B97-25DB1EEB857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1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4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0.png"/><Relationship Id="rId7" Type="http://schemas.openxmlformats.org/officeDocument/2006/relationships/image" Target="../media/image48.png"/><Relationship Id="rId2" Type="http://schemas.openxmlformats.org/officeDocument/2006/relationships/image" Target="../media/image430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17" Type="http://schemas.openxmlformats.org/officeDocument/2006/relationships/image" Target="../media/image66.png"/><Relationship Id="rId2" Type="http://schemas.openxmlformats.org/officeDocument/2006/relationships/image" Target="../media/image51.png"/><Relationship Id="rId16" Type="http://schemas.openxmlformats.org/officeDocument/2006/relationships/image" Target="../media/image65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5" Type="http://schemas.openxmlformats.org/officeDocument/2006/relationships/image" Target="../media/image6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12" Type="http://schemas.openxmlformats.org/officeDocument/2006/relationships/image" Target="../media/image63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71.png"/><Relationship Id="rId11" Type="http://schemas.openxmlformats.org/officeDocument/2006/relationships/image" Target="../media/image76.png"/><Relationship Id="rId5" Type="http://schemas.openxmlformats.org/officeDocument/2006/relationships/image" Target="../media/image70.png"/><Relationship Id="rId10" Type="http://schemas.openxmlformats.org/officeDocument/2006/relationships/image" Target="../media/image75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85.png"/><Relationship Id="rId5" Type="http://schemas.openxmlformats.org/officeDocument/2006/relationships/image" Target="../media/image80.png"/><Relationship Id="rId4" Type="http://schemas.openxmlformats.org/officeDocument/2006/relationships/image" Target="../media/image8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image" Target="../media/image97.png"/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12" Type="http://schemas.openxmlformats.org/officeDocument/2006/relationships/image" Target="../media/image96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90.png"/><Relationship Id="rId11" Type="http://schemas.openxmlformats.org/officeDocument/2006/relationships/image" Target="../media/image95.png"/><Relationship Id="rId5" Type="http://schemas.openxmlformats.org/officeDocument/2006/relationships/image" Target="../media/image89.png"/><Relationship Id="rId10" Type="http://schemas.openxmlformats.org/officeDocument/2006/relationships/image" Target="../media/image94.png"/><Relationship Id="rId4" Type="http://schemas.openxmlformats.org/officeDocument/2006/relationships/image" Target="../media/image88.png"/><Relationship Id="rId9" Type="http://schemas.openxmlformats.org/officeDocument/2006/relationships/image" Target="../media/image9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F4BD012-6BF6-C315-A7DC-B2FF49AC17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000" y="1737213"/>
            <a:ext cx="7200000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6FE26051-2740-F86D-AA7F-3D4D6D6A7830}"/>
              </a:ext>
            </a:extLst>
          </p:cNvPr>
          <p:cNvSpPr/>
          <p:nvPr/>
        </p:nvSpPr>
        <p:spPr>
          <a:xfrm>
            <a:off x="4858022" y="1634971"/>
            <a:ext cx="627589" cy="556913"/>
          </a:xfrm>
          <a:prstGeom prst="triangle">
            <a:avLst/>
          </a:pr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731F84B-E06A-B9A2-B819-5947CC8E98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000"/>
          <a:stretch/>
        </p:blipFill>
        <p:spPr>
          <a:xfrm>
            <a:off x="1420427" y="1634971"/>
            <a:ext cx="612699" cy="122540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AFB19C68-51F3-4A84-BDC8-FA138C9E6101}"/>
                  </a:ext>
                </a:extLst>
              </p:cNvPr>
              <p:cNvSpPr txBox="1"/>
              <p:nvPr/>
            </p:nvSpPr>
            <p:spPr>
              <a:xfrm>
                <a:off x="695550" y="459471"/>
                <a:ext cx="7497474" cy="44525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shapes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shaded?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shapes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shaded?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AFB19C68-51F3-4A84-BDC8-FA138C9E61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459471"/>
                <a:ext cx="7497474" cy="4452501"/>
              </a:xfrm>
              <a:prstGeom prst="rect">
                <a:avLst/>
              </a:prstGeom>
              <a:blipFill>
                <a:blip r:embed="rId3"/>
                <a:stretch>
                  <a:fillRect l="-17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>
            <a:extLst>
              <a:ext uri="{FF2B5EF4-FFF2-40B4-BE49-F238E27FC236}">
                <a16:creationId xmlns:a16="http://schemas.microsoft.com/office/drawing/2014/main" id="{1FECFBB4-ADC8-5F5E-891A-A653096067DC}"/>
              </a:ext>
            </a:extLst>
          </p:cNvPr>
          <p:cNvSpPr/>
          <p:nvPr/>
        </p:nvSpPr>
        <p:spPr>
          <a:xfrm>
            <a:off x="1420427" y="1634971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11E092D-11C5-2C32-EFDE-461924908C43}"/>
              </a:ext>
            </a:extLst>
          </p:cNvPr>
          <p:cNvCxnSpPr>
            <a:cxnSpLocks/>
            <a:stCxn id="2" idx="0"/>
            <a:endCxn id="2" idx="4"/>
          </p:cNvCxnSpPr>
          <p:nvPr/>
        </p:nvCxnSpPr>
        <p:spPr>
          <a:xfrm>
            <a:off x="2032427" y="1634971"/>
            <a:ext cx="0" cy="122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Table 18">
            <a:extLst>
              <a:ext uri="{FF2B5EF4-FFF2-40B4-BE49-F238E27FC236}">
                <a16:creationId xmlns:a16="http://schemas.microsoft.com/office/drawing/2014/main" id="{E41AE166-8B7F-0B67-796C-8638413036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297670"/>
              </p:ext>
            </p:extLst>
          </p:nvPr>
        </p:nvGraphicFramePr>
        <p:xfrm>
          <a:off x="3265164" y="1442943"/>
          <a:ext cx="784193" cy="1608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4193">
                  <a:extLst>
                    <a:ext uri="{9D8B030D-6E8A-4147-A177-3AD203B41FA5}">
                      <a16:colId xmlns:a16="http://schemas.microsoft.com/office/drawing/2014/main" val="3892511636"/>
                    </a:ext>
                  </a:extLst>
                </a:gridCol>
              </a:tblGrid>
              <a:tr h="804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6750688"/>
                  </a:ext>
                </a:extLst>
              </a:tr>
              <a:tr h="804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2077864"/>
                  </a:ext>
                </a:extLst>
              </a:tr>
            </a:tbl>
          </a:graphicData>
        </a:graphic>
      </p:graphicFrame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D3FB1D3C-F7A5-E837-0746-218E8317BC93}"/>
              </a:ext>
            </a:extLst>
          </p:cNvPr>
          <p:cNvSpPr/>
          <p:nvPr/>
        </p:nvSpPr>
        <p:spPr>
          <a:xfrm>
            <a:off x="4544229" y="1634971"/>
            <a:ext cx="1255177" cy="1113826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89BBF5A-CC91-F0FD-941A-6931C0A19804}"/>
              </a:ext>
            </a:extLst>
          </p:cNvPr>
          <p:cNvCxnSpPr>
            <a:stCxn id="21" idx="1"/>
            <a:endCxn id="21" idx="5"/>
          </p:cNvCxnSpPr>
          <p:nvPr/>
        </p:nvCxnSpPr>
        <p:spPr>
          <a:xfrm>
            <a:off x="4858023" y="2191884"/>
            <a:ext cx="62758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33" name="Table 33">
            <a:extLst>
              <a:ext uri="{FF2B5EF4-FFF2-40B4-BE49-F238E27FC236}">
                <a16:creationId xmlns:a16="http://schemas.microsoft.com/office/drawing/2014/main" id="{A1C0BCA2-7F49-A7EF-180C-CDE256DD2A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549942"/>
              </p:ext>
            </p:extLst>
          </p:nvPr>
        </p:nvGraphicFramePr>
        <p:xfrm>
          <a:off x="6462075" y="1734309"/>
          <a:ext cx="1068280" cy="10253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4140">
                  <a:extLst>
                    <a:ext uri="{9D8B030D-6E8A-4147-A177-3AD203B41FA5}">
                      <a16:colId xmlns:a16="http://schemas.microsoft.com/office/drawing/2014/main" val="3342867256"/>
                    </a:ext>
                  </a:extLst>
                </a:gridCol>
                <a:gridCol w="534140">
                  <a:extLst>
                    <a:ext uri="{9D8B030D-6E8A-4147-A177-3AD203B41FA5}">
                      <a16:colId xmlns:a16="http://schemas.microsoft.com/office/drawing/2014/main" val="3618330319"/>
                    </a:ext>
                  </a:extLst>
                </a:gridCol>
              </a:tblGrid>
              <a:tr h="10253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286392"/>
                  </a:ext>
                </a:extLst>
              </a:tr>
            </a:tbl>
          </a:graphicData>
        </a:graphic>
      </p:graphicFrame>
      <p:pic>
        <p:nvPicPr>
          <p:cNvPr id="35" name="Picture 34">
            <a:extLst>
              <a:ext uri="{FF2B5EF4-FFF2-40B4-BE49-F238E27FC236}">
                <a16:creationId xmlns:a16="http://schemas.microsoft.com/office/drawing/2014/main" id="{FEE86CE9-FCD0-E02E-AFAA-C7ECDD12E22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0000"/>
          <a:stretch/>
        </p:blipFill>
        <p:spPr>
          <a:xfrm>
            <a:off x="1421347" y="4432049"/>
            <a:ext cx="612699" cy="1225402"/>
          </a:xfrm>
          <a:prstGeom prst="rect">
            <a:avLst/>
          </a:prstGeom>
        </p:spPr>
      </p:pic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A9C67F4A-307C-8781-D8CF-2648ACC63130}"/>
              </a:ext>
            </a:extLst>
          </p:cNvPr>
          <p:cNvCxnSpPr>
            <a:cxnSpLocks/>
          </p:cNvCxnSpPr>
          <p:nvPr/>
        </p:nvCxnSpPr>
        <p:spPr>
          <a:xfrm>
            <a:off x="2033347" y="4432049"/>
            <a:ext cx="0" cy="122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C0D56FCD-C2D3-11F6-F056-58777CF0DB4F}"/>
              </a:ext>
            </a:extLst>
          </p:cNvPr>
          <p:cNvSpPr/>
          <p:nvPr/>
        </p:nvSpPr>
        <p:spPr>
          <a:xfrm>
            <a:off x="1421126" y="4432049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7C6A33E-6129-9CBC-186C-CC0D14F62E78}"/>
              </a:ext>
            </a:extLst>
          </p:cNvPr>
          <p:cNvCxnSpPr>
            <a:stCxn id="39" idx="2"/>
            <a:endCxn id="39" idx="6"/>
          </p:cNvCxnSpPr>
          <p:nvPr/>
        </p:nvCxnSpPr>
        <p:spPr>
          <a:xfrm>
            <a:off x="1421126" y="5044049"/>
            <a:ext cx="122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CF8A94B-B2C7-580D-269A-8BAFFA9E7499}"/>
              </a:ext>
            </a:extLst>
          </p:cNvPr>
          <p:cNvCxnSpPr>
            <a:cxnSpLocks/>
          </p:cNvCxnSpPr>
          <p:nvPr/>
        </p:nvCxnSpPr>
        <p:spPr>
          <a:xfrm>
            <a:off x="2034046" y="4432049"/>
            <a:ext cx="0" cy="122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3" name="Table 18">
            <a:extLst>
              <a:ext uri="{FF2B5EF4-FFF2-40B4-BE49-F238E27FC236}">
                <a16:creationId xmlns:a16="http://schemas.microsoft.com/office/drawing/2014/main" id="{259699F1-E6DD-7450-C3FD-746B48C5FF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974291"/>
              </p:ext>
            </p:extLst>
          </p:nvPr>
        </p:nvGraphicFramePr>
        <p:xfrm>
          <a:off x="3273702" y="4194270"/>
          <a:ext cx="784193" cy="1608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4193">
                  <a:extLst>
                    <a:ext uri="{9D8B030D-6E8A-4147-A177-3AD203B41FA5}">
                      <a16:colId xmlns:a16="http://schemas.microsoft.com/office/drawing/2014/main" val="3892511636"/>
                    </a:ext>
                  </a:extLst>
                </a:gridCol>
              </a:tblGrid>
              <a:tr h="4020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6750688"/>
                  </a:ext>
                </a:extLst>
              </a:tr>
              <a:tr h="4020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8167506"/>
                  </a:ext>
                </a:extLst>
              </a:tr>
              <a:tr h="4020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2077864"/>
                  </a:ext>
                </a:extLst>
              </a:tr>
              <a:tr h="4020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2084871"/>
                  </a:ext>
                </a:extLst>
              </a:tr>
            </a:tbl>
          </a:graphicData>
        </a:graphic>
      </p:graphicFrame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6E98D66F-D1AC-4700-EDDB-F9A32A035383}"/>
              </a:ext>
            </a:extLst>
          </p:cNvPr>
          <p:cNvSpPr/>
          <p:nvPr/>
        </p:nvSpPr>
        <p:spPr>
          <a:xfrm>
            <a:off x="4888107" y="4426131"/>
            <a:ext cx="627589" cy="556913"/>
          </a:xfrm>
          <a:prstGeom prst="triangle">
            <a:avLst/>
          </a:pr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D5D39863-F2A8-6419-08A1-CCF7A9448703}"/>
              </a:ext>
            </a:extLst>
          </p:cNvPr>
          <p:cNvSpPr/>
          <p:nvPr/>
        </p:nvSpPr>
        <p:spPr>
          <a:xfrm>
            <a:off x="4574314" y="4426131"/>
            <a:ext cx="1255177" cy="1113826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F7DA4336-992C-9CD4-9BAE-B1795AD7E8B1}"/>
              </a:ext>
            </a:extLst>
          </p:cNvPr>
          <p:cNvCxnSpPr>
            <a:stCxn id="45" idx="1"/>
            <a:endCxn id="45" idx="5"/>
          </p:cNvCxnSpPr>
          <p:nvPr/>
        </p:nvCxnSpPr>
        <p:spPr>
          <a:xfrm>
            <a:off x="4888108" y="4983044"/>
            <a:ext cx="62758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3BC06A01-2267-BDB6-D784-A528830B0ADC}"/>
              </a:ext>
            </a:extLst>
          </p:cNvPr>
          <p:cNvCxnSpPr>
            <a:stCxn id="45" idx="0"/>
            <a:endCxn id="45" idx="3"/>
          </p:cNvCxnSpPr>
          <p:nvPr/>
        </p:nvCxnSpPr>
        <p:spPr>
          <a:xfrm>
            <a:off x="5201903" y="4426131"/>
            <a:ext cx="0" cy="11138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9105AC42-8F02-A6F6-3C43-CB9F9143F4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401206"/>
              </p:ext>
            </p:extLst>
          </p:nvPr>
        </p:nvGraphicFramePr>
        <p:xfrm>
          <a:off x="6457080" y="4485636"/>
          <a:ext cx="1068280" cy="10253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4140">
                  <a:extLst>
                    <a:ext uri="{9D8B030D-6E8A-4147-A177-3AD203B41FA5}">
                      <a16:colId xmlns:a16="http://schemas.microsoft.com/office/drawing/2014/main" val="3342867256"/>
                    </a:ext>
                  </a:extLst>
                </a:gridCol>
                <a:gridCol w="534140">
                  <a:extLst>
                    <a:ext uri="{9D8B030D-6E8A-4147-A177-3AD203B41FA5}">
                      <a16:colId xmlns:a16="http://schemas.microsoft.com/office/drawing/2014/main" val="3618330319"/>
                    </a:ext>
                  </a:extLst>
                </a:gridCol>
              </a:tblGrid>
              <a:tr h="5126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286392"/>
                  </a:ext>
                </a:extLst>
              </a:tr>
              <a:tr h="51266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192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8799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6FE26051-2740-F86D-AA7F-3D4D6D6A7830}"/>
              </a:ext>
            </a:extLst>
          </p:cNvPr>
          <p:cNvSpPr/>
          <p:nvPr/>
        </p:nvSpPr>
        <p:spPr>
          <a:xfrm>
            <a:off x="4858022" y="1634971"/>
            <a:ext cx="627589" cy="556913"/>
          </a:xfrm>
          <a:prstGeom prst="triangle">
            <a:avLst/>
          </a:pr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0745FDE-6F14-D4E3-8FCA-88883AD2AC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000"/>
          <a:stretch/>
        </p:blipFill>
        <p:spPr>
          <a:xfrm>
            <a:off x="1421347" y="4432049"/>
            <a:ext cx="612699" cy="1225402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C2C51C9-93FD-B80A-1080-89987C03BD25}"/>
              </a:ext>
            </a:extLst>
          </p:cNvPr>
          <p:cNvCxnSpPr>
            <a:cxnSpLocks/>
          </p:cNvCxnSpPr>
          <p:nvPr/>
        </p:nvCxnSpPr>
        <p:spPr>
          <a:xfrm>
            <a:off x="2033347" y="4432049"/>
            <a:ext cx="0" cy="122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6731F84B-E06A-B9A2-B819-5947CC8E98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000"/>
          <a:stretch/>
        </p:blipFill>
        <p:spPr>
          <a:xfrm>
            <a:off x="1420427" y="1634971"/>
            <a:ext cx="612699" cy="122540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AFB19C68-51F3-4A84-BDC8-FA138C9E6101}"/>
                  </a:ext>
                </a:extLst>
              </p:cNvPr>
              <p:cNvSpPr txBox="1"/>
              <p:nvPr/>
            </p:nvSpPr>
            <p:spPr>
              <a:xfrm>
                <a:off x="695550" y="459471"/>
                <a:ext cx="7497474" cy="44525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shapes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shaded?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shapes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shaded?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AFB19C68-51F3-4A84-BDC8-FA138C9E61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459471"/>
                <a:ext cx="7497474" cy="4452501"/>
              </a:xfrm>
              <a:prstGeom prst="rect">
                <a:avLst/>
              </a:prstGeom>
              <a:blipFill>
                <a:blip r:embed="rId3"/>
                <a:stretch>
                  <a:fillRect l="-17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>
            <a:extLst>
              <a:ext uri="{FF2B5EF4-FFF2-40B4-BE49-F238E27FC236}">
                <a16:creationId xmlns:a16="http://schemas.microsoft.com/office/drawing/2014/main" id="{1FECFBB4-ADC8-5F5E-891A-A653096067DC}"/>
              </a:ext>
            </a:extLst>
          </p:cNvPr>
          <p:cNvSpPr/>
          <p:nvPr/>
        </p:nvSpPr>
        <p:spPr>
          <a:xfrm>
            <a:off x="1420427" y="1634971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11E092D-11C5-2C32-EFDE-461924908C43}"/>
              </a:ext>
            </a:extLst>
          </p:cNvPr>
          <p:cNvCxnSpPr>
            <a:cxnSpLocks/>
            <a:stCxn id="2" idx="0"/>
            <a:endCxn id="2" idx="4"/>
          </p:cNvCxnSpPr>
          <p:nvPr/>
        </p:nvCxnSpPr>
        <p:spPr>
          <a:xfrm>
            <a:off x="2032427" y="1634971"/>
            <a:ext cx="0" cy="122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21D07220-6444-7571-71E4-48A4F6E98C3B}"/>
              </a:ext>
            </a:extLst>
          </p:cNvPr>
          <p:cNvSpPr/>
          <p:nvPr/>
        </p:nvSpPr>
        <p:spPr>
          <a:xfrm>
            <a:off x="1421126" y="4432049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8DC0B33-519A-E059-AFA7-5965326BD00C}"/>
              </a:ext>
            </a:extLst>
          </p:cNvPr>
          <p:cNvCxnSpPr>
            <a:stCxn id="12" idx="2"/>
            <a:endCxn id="12" idx="6"/>
          </p:cNvCxnSpPr>
          <p:nvPr/>
        </p:nvCxnSpPr>
        <p:spPr>
          <a:xfrm>
            <a:off x="1421126" y="5044049"/>
            <a:ext cx="122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5D477F1-633B-1555-5267-F0F231BDA7DB}"/>
              </a:ext>
            </a:extLst>
          </p:cNvPr>
          <p:cNvCxnSpPr>
            <a:cxnSpLocks/>
          </p:cNvCxnSpPr>
          <p:nvPr/>
        </p:nvCxnSpPr>
        <p:spPr>
          <a:xfrm>
            <a:off x="2034046" y="4432049"/>
            <a:ext cx="0" cy="122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Table 18">
            <a:extLst>
              <a:ext uri="{FF2B5EF4-FFF2-40B4-BE49-F238E27FC236}">
                <a16:creationId xmlns:a16="http://schemas.microsoft.com/office/drawing/2014/main" id="{E41AE166-8B7F-0B67-796C-8638413036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829771"/>
              </p:ext>
            </p:extLst>
          </p:nvPr>
        </p:nvGraphicFramePr>
        <p:xfrm>
          <a:off x="3265164" y="1442943"/>
          <a:ext cx="784193" cy="1608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4193">
                  <a:extLst>
                    <a:ext uri="{9D8B030D-6E8A-4147-A177-3AD203B41FA5}">
                      <a16:colId xmlns:a16="http://schemas.microsoft.com/office/drawing/2014/main" val="3892511636"/>
                    </a:ext>
                  </a:extLst>
                </a:gridCol>
              </a:tblGrid>
              <a:tr h="804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6750688"/>
                  </a:ext>
                </a:extLst>
              </a:tr>
              <a:tr h="804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2077864"/>
                  </a:ext>
                </a:extLst>
              </a:tr>
            </a:tbl>
          </a:graphicData>
        </a:graphic>
      </p:graphicFrame>
      <p:graphicFrame>
        <p:nvGraphicFramePr>
          <p:cNvPr id="20" name="Table 18">
            <a:extLst>
              <a:ext uri="{FF2B5EF4-FFF2-40B4-BE49-F238E27FC236}">
                <a16:creationId xmlns:a16="http://schemas.microsoft.com/office/drawing/2014/main" id="{B7A9CF9F-365A-5B3F-B268-E2FC3D3BD6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602473"/>
              </p:ext>
            </p:extLst>
          </p:nvPr>
        </p:nvGraphicFramePr>
        <p:xfrm>
          <a:off x="3273702" y="4194270"/>
          <a:ext cx="784193" cy="1608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4193">
                  <a:extLst>
                    <a:ext uri="{9D8B030D-6E8A-4147-A177-3AD203B41FA5}">
                      <a16:colId xmlns:a16="http://schemas.microsoft.com/office/drawing/2014/main" val="3892511636"/>
                    </a:ext>
                  </a:extLst>
                </a:gridCol>
              </a:tblGrid>
              <a:tr h="4020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6750688"/>
                  </a:ext>
                </a:extLst>
              </a:tr>
              <a:tr h="4020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8167506"/>
                  </a:ext>
                </a:extLst>
              </a:tr>
              <a:tr h="4020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2077864"/>
                  </a:ext>
                </a:extLst>
              </a:tr>
              <a:tr h="4020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2084871"/>
                  </a:ext>
                </a:extLst>
              </a:tr>
            </a:tbl>
          </a:graphicData>
        </a:graphic>
      </p:graphicFrame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D3FB1D3C-F7A5-E837-0746-218E8317BC93}"/>
              </a:ext>
            </a:extLst>
          </p:cNvPr>
          <p:cNvSpPr/>
          <p:nvPr/>
        </p:nvSpPr>
        <p:spPr>
          <a:xfrm>
            <a:off x="4544229" y="1634971"/>
            <a:ext cx="1255177" cy="1113826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89BBF5A-CC91-F0FD-941A-6931C0A19804}"/>
              </a:ext>
            </a:extLst>
          </p:cNvPr>
          <p:cNvCxnSpPr>
            <a:stCxn id="21" idx="1"/>
            <a:endCxn id="21" idx="5"/>
          </p:cNvCxnSpPr>
          <p:nvPr/>
        </p:nvCxnSpPr>
        <p:spPr>
          <a:xfrm>
            <a:off x="4858023" y="2191884"/>
            <a:ext cx="62758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7BACFCCD-4270-BBDB-42BD-8A165742BB41}"/>
              </a:ext>
            </a:extLst>
          </p:cNvPr>
          <p:cNvSpPr/>
          <p:nvPr/>
        </p:nvSpPr>
        <p:spPr>
          <a:xfrm>
            <a:off x="4888107" y="4426131"/>
            <a:ext cx="627589" cy="556913"/>
          </a:xfrm>
          <a:prstGeom prst="triangle">
            <a:avLst/>
          </a:pr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A742AA4D-FDCB-A5CC-F166-CFDA8FC22C9B}"/>
              </a:ext>
            </a:extLst>
          </p:cNvPr>
          <p:cNvSpPr/>
          <p:nvPr/>
        </p:nvSpPr>
        <p:spPr>
          <a:xfrm>
            <a:off x="4574314" y="4426131"/>
            <a:ext cx="1255177" cy="1113826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3E43AE7D-569C-0408-E150-996436530DD5}"/>
              </a:ext>
            </a:extLst>
          </p:cNvPr>
          <p:cNvCxnSpPr>
            <a:stCxn id="29" idx="1"/>
            <a:endCxn id="29" idx="5"/>
          </p:cNvCxnSpPr>
          <p:nvPr/>
        </p:nvCxnSpPr>
        <p:spPr>
          <a:xfrm>
            <a:off x="4888108" y="4983044"/>
            <a:ext cx="62758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5F19DFB-A89A-BA13-A528-83E233367835}"/>
              </a:ext>
            </a:extLst>
          </p:cNvPr>
          <p:cNvCxnSpPr>
            <a:stCxn id="29" idx="0"/>
            <a:endCxn id="29" idx="3"/>
          </p:cNvCxnSpPr>
          <p:nvPr/>
        </p:nvCxnSpPr>
        <p:spPr>
          <a:xfrm>
            <a:off x="5201903" y="4426131"/>
            <a:ext cx="0" cy="11138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33" name="Table 33">
            <a:extLst>
              <a:ext uri="{FF2B5EF4-FFF2-40B4-BE49-F238E27FC236}">
                <a16:creationId xmlns:a16="http://schemas.microsoft.com/office/drawing/2014/main" id="{A1C0BCA2-7F49-A7EF-180C-CDE256DD2A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983723"/>
              </p:ext>
            </p:extLst>
          </p:nvPr>
        </p:nvGraphicFramePr>
        <p:xfrm>
          <a:off x="6462075" y="1734309"/>
          <a:ext cx="1068280" cy="10253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4140">
                  <a:extLst>
                    <a:ext uri="{9D8B030D-6E8A-4147-A177-3AD203B41FA5}">
                      <a16:colId xmlns:a16="http://schemas.microsoft.com/office/drawing/2014/main" val="3342867256"/>
                    </a:ext>
                  </a:extLst>
                </a:gridCol>
                <a:gridCol w="534140">
                  <a:extLst>
                    <a:ext uri="{9D8B030D-6E8A-4147-A177-3AD203B41FA5}">
                      <a16:colId xmlns:a16="http://schemas.microsoft.com/office/drawing/2014/main" val="3618330319"/>
                    </a:ext>
                  </a:extLst>
                </a:gridCol>
              </a:tblGrid>
              <a:tr h="10253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286392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C41A43A4-9DF5-993F-C178-3E4FD05F6D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9112041"/>
              </p:ext>
            </p:extLst>
          </p:nvPr>
        </p:nvGraphicFramePr>
        <p:xfrm>
          <a:off x="6457080" y="4485636"/>
          <a:ext cx="1068280" cy="10253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4140">
                  <a:extLst>
                    <a:ext uri="{9D8B030D-6E8A-4147-A177-3AD203B41FA5}">
                      <a16:colId xmlns:a16="http://schemas.microsoft.com/office/drawing/2014/main" val="3342867256"/>
                    </a:ext>
                  </a:extLst>
                </a:gridCol>
                <a:gridCol w="534140">
                  <a:extLst>
                    <a:ext uri="{9D8B030D-6E8A-4147-A177-3AD203B41FA5}">
                      <a16:colId xmlns:a16="http://schemas.microsoft.com/office/drawing/2014/main" val="3618330319"/>
                    </a:ext>
                  </a:extLst>
                </a:gridCol>
              </a:tblGrid>
              <a:tr h="5126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286392"/>
                  </a:ext>
                </a:extLst>
              </a:tr>
              <a:tr h="51266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1920004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52B1C94-9161-B3B7-D25A-872749894191}"/>
              </a:ext>
            </a:extLst>
          </p:cNvPr>
          <p:cNvSpPr/>
          <p:nvPr/>
        </p:nvSpPr>
        <p:spPr>
          <a:xfrm>
            <a:off x="1295353" y="1546545"/>
            <a:ext cx="1474147" cy="141602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D1BD3A2-422C-0E30-A33C-140A8FAC0EB4}"/>
              </a:ext>
            </a:extLst>
          </p:cNvPr>
          <p:cNvSpPr/>
          <p:nvPr/>
        </p:nvSpPr>
        <p:spPr>
          <a:xfrm>
            <a:off x="3030802" y="1304433"/>
            <a:ext cx="1255177" cy="185601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B1423FD-EC94-9EBF-CB4A-36E997F40382}"/>
              </a:ext>
            </a:extLst>
          </p:cNvPr>
          <p:cNvSpPr/>
          <p:nvPr/>
        </p:nvSpPr>
        <p:spPr>
          <a:xfrm>
            <a:off x="6249426" y="1506839"/>
            <a:ext cx="1474147" cy="141602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C98FDD-EE54-E82D-FE52-38EFEC0CC126}"/>
              </a:ext>
            </a:extLst>
          </p:cNvPr>
          <p:cNvSpPr/>
          <p:nvPr/>
        </p:nvSpPr>
        <p:spPr>
          <a:xfrm>
            <a:off x="1295353" y="4325393"/>
            <a:ext cx="1474147" cy="141602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064AEEA-F13A-65BD-B639-29A36AF6127F}"/>
              </a:ext>
            </a:extLst>
          </p:cNvPr>
          <p:cNvSpPr/>
          <p:nvPr/>
        </p:nvSpPr>
        <p:spPr>
          <a:xfrm>
            <a:off x="3030802" y="4083281"/>
            <a:ext cx="1255177" cy="185601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AAD2AD6-A73E-79FD-F47B-146A95E9F414}"/>
              </a:ext>
            </a:extLst>
          </p:cNvPr>
          <p:cNvSpPr/>
          <p:nvPr/>
        </p:nvSpPr>
        <p:spPr>
          <a:xfrm>
            <a:off x="6249426" y="4285687"/>
            <a:ext cx="1474147" cy="141602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057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0313A86-6CB7-0E6E-2B5D-37AF15D0BC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556519"/>
              </p:ext>
            </p:extLst>
          </p:nvPr>
        </p:nvGraphicFramePr>
        <p:xfrm>
          <a:off x="1340877" y="1331669"/>
          <a:ext cx="6096000" cy="38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</a:tblGrid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1362F0D-506B-7714-E4ED-2D382CCAF8D6}"/>
              </a:ext>
            </a:extLst>
          </p:cNvPr>
          <p:cNvSpPr txBox="1"/>
          <p:nvPr/>
        </p:nvSpPr>
        <p:spPr>
          <a:xfrm>
            <a:off x="1122598" y="73695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F1A85F-63FE-D3A3-CF8A-A95D90ED7DA3}"/>
              </a:ext>
            </a:extLst>
          </p:cNvPr>
          <p:cNvSpPr txBox="1"/>
          <p:nvPr/>
        </p:nvSpPr>
        <p:spPr>
          <a:xfrm>
            <a:off x="7214684" y="73695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60FE8B7-68CD-83AC-044C-913C8A686A2D}"/>
                  </a:ext>
                </a:extLst>
              </p:cNvPr>
              <p:cNvSpPr txBox="1"/>
              <p:nvPr/>
            </p:nvSpPr>
            <p:spPr>
              <a:xfrm>
                <a:off x="4048479" y="653339"/>
                <a:ext cx="681851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60FE8B7-68CD-83AC-044C-913C8A686A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8479" y="653339"/>
                <a:ext cx="681851" cy="66838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FD209F0-5B3E-70D6-A1B3-9430A7B81A5D}"/>
                  </a:ext>
                </a:extLst>
              </p:cNvPr>
              <p:cNvSpPr txBox="1"/>
              <p:nvPr/>
            </p:nvSpPr>
            <p:spPr>
              <a:xfrm>
                <a:off x="7095950" y="1665848"/>
                <a:ext cx="681851" cy="669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FD209F0-5B3E-70D6-A1B3-9430A7B81A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5950" y="1665848"/>
                <a:ext cx="681851" cy="66986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6449720-0B9B-D706-42FA-3B04434F8620}"/>
                  </a:ext>
                </a:extLst>
              </p:cNvPr>
              <p:cNvSpPr txBox="1"/>
              <p:nvPr/>
            </p:nvSpPr>
            <p:spPr>
              <a:xfrm>
                <a:off x="2506602" y="225730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6449720-0B9B-D706-42FA-3B04434F86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6602" y="2257303"/>
                <a:ext cx="681851" cy="66928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5F98DDA-E6CB-8A45-7EA5-8CDF448E4C77}"/>
                  </a:ext>
                </a:extLst>
              </p:cNvPr>
              <p:cNvSpPr txBox="1"/>
              <p:nvPr/>
            </p:nvSpPr>
            <p:spPr>
              <a:xfrm>
                <a:off x="4039906" y="2255828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5F98DDA-E6CB-8A45-7EA5-8CDF448E4C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9906" y="2255828"/>
                <a:ext cx="681851" cy="67076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227B729-05DF-861B-05CD-E8CD86B72102}"/>
                  </a:ext>
                </a:extLst>
              </p:cNvPr>
              <p:cNvSpPr txBox="1"/>
              <p:nvPr/>
            </p:nvSpPr>
            <p:spPr>
              <a:xfrm>
                <a:off x="5570960" y="2255828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227B729-05DF-861B-05CD-E8CD86B721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0960" y="2255828"/>
                <a:ext cx="681851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E41E820-A6CE-325D-EB8B-D606AB531E5B}"/>
                  </a:ext>
                </a:extLst>
              </p:cNvPr>
              <p:cNvSpPr txBox="1"/>
              <p:nvPr/>
            </p:nvSpPr>
            <p:spPr>
              <a:xfrm>
                <a:off x="7096194" y="3343682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E41E820-A6CE-325D-EB8B-D606AB531E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6194" y="3343682"/>
                <a:ext cx="681851" cy="66883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E7CD0CD-857F-64EA-9424-04FAA41899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465056"/>
              </p:ext>
            </p:extLst>
          </p:nvPr>
        </p:nvGraphicFramePr>
        <p:xfrm>
          <a:off x="1340877" y="1331669"/>
          <a:ext cx="6096000" cy="38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205E503C-B06F-45C6-97B0-C66FF0A64838}"/>
              </a:ext>
            </a:extLst>
          </p:cNvPr>
          <p:cNvSpPr txBox="1"/>
          <p:nvPr/>
        </p:nvSpPr>
        <p:spPr>
          <a:xfrm>
            <a:off x="1122841" y="241128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62B45D4-4D17-BCD6-7442-EB8705C31505}"/>
              </a:ext>
            </a:extLst>
          </p:cNvPr>
          <p:cNvSpPr txBox="1"/>
          <p:nvPr/>
        </p:nvSpPr>
        <p:spPr>
          <a:xfrm>
            <a:off x="7214927" y="241128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DE8B7E8-367F-CFFF-5132-CA494F31C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04123"/>
              </p:ext>
            </p:extLst>
          </p:nvPr>
        </p:nvGraphicFramePr>
        <p:xfrm>
          <a:off x="1341120" y="2907259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B65E5F32-1EDB-20D0-E133-33C5C00A45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8295229"/>
              </p:ext>
            </p:extLst>
          </p:nvPr>
        </p:nvGraphicFramePr>
        <p:xfrm>
          <a:off x="1341120" y="2907259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0D81DE2-B1B8-60B2-6ECA-F044FD70E593}"/>
              </a:ext>
            </a:extLst>
          </p:cNvPr>
          <p:cNvCxnSpPr/>
          <p:nvPr/>
        </p:nvCxnSpPr>
        <p:spPr>
          <a:xfrm>
            <a:off x="1340877" y="1429140"/>
            <a:ext cx="3034835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B8CD87A-FD2A-4017-064B-0B0441E1D9E4}"/>
              </a:ext>
            </a:extLst>
          </p:cNvPr>
          <p:cNvCxnSpPr/>
          <p:nvPr/>
        </p:nvCxnSpPr>
        <p:spPr>
          <a:xfrm>
            <a:off x="4394665" y="1429140"/>
            <a:ext cx="3034835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808CAD3-94FA-4E9D-463C-1728D1EE3A57}"/>
              </a:ext>
            </a:extLst>
          </p:cNvPr>
          <p:cNvCxnSpPr>
            <a:cxnSpLocks/>
          </p:cNvCxnSpPr>
          <p:nvPr/>
        </p:nvCxnSpPr>
        <p:spPr>
          <a:xfrm>
            <a:off x="1340876" y="300298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E232E0-CED5-C6F0-42DC-8CF89B395179}"/>
              </a:ext>
            </a:extLst>
          </p:cNvPr>
          <p:cNvCxnSpPr>
            <a:cxnSpLocks/>
          </p:cNvCxnSpPr>
          <p:nvPr/>
        </p:nvCxnSpPr>
        <p:spPr>
          <a:xfrm>
            <a:off x="4389588" y="300298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9D3312F9-F641-58A3-CD91-EF8850C020A3}"/>
              </a:ext>
            </a:extLst>
          </p:cNvPr>
          <p:cNvCxnSpPr>
            <a:cxnSpLocks/>
          </p:cNvCxnSpPr>
          <p:nvPr/>
        </p:nvCxnSpPr>
        <p:spPr>
          <a:xfrm>
            <a:off x="2865232" y="300298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880BCEFF-983E-813E-7FB2-D7EF3CA8B885}"/>
              </a:ext>
            </a:extLst>
          </p:cNvPr>
          <p:cNvCxnSpPr>
            <a:cxnSpLocks/>
          </p:cNvCxnSpPr>
          <p:nvPr/>
        </p:nvCxnSpPr>
        <p:spPr>
          <a:xfrm>
            <a:off x="5913945" y="300298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51D3EF05-EEBA-7E31-5B2E-F975AA685B1B}"/>
                  </a:ext>
                </a:extLst>
              </p:cNvPr>
              <p:cNvSpPr txBox="1"/>
              <p:nvPr/>
            </p:nvSpPr>
            <p:spPr>
              <a:xfrm>
                <a:off x="2329930" y="4051660"/>
                <a:ext cx="1718549" cy="863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den>
                    </m:f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51D3EF05-EEBA-7E31-5B2E-F975AA685B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9930" y="4051660"/>
                <a:ext cx="1718549" cy="86357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1AEDA9F-C871-837D-CABA-4AC649A542F0}"/>
                  </a:ext>
                </a:extLst>
              </p:cNvPr>
              <p:cNvSpPr txBox="1"/>
              <p:nvPr/>
            </p:nvSpPr>
            <p:spPr>
              <a:xfrm>
                <a:off x="4851622" y="4051660"/>
                <a:ext cx="1718549" cy="863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den>
                    </m:f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1AEDA9F-C871-837D-CABA-4AC649A542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1622" y="4051660"/>
                <a:ext cx="1718549" cy="86357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80BD77F-951A-EDF0-B081-2003774BA661}"/>
              </a:ext>
            </a:extLst>
          </p:cNvPr>
          <p:cNvCxnSpPr/>
          <p:nvPr/>
        </p:nvCxnSpPr>
        <p:spPr>
          <a:xfrm flipH="1">
            <a:off x="4380121" y="1584231"/>
            <a:ext cx="8756" cy="72000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B592618-E19B-D8A7-8D0E-25E149498AB7}"/>
              </a:ext>
            </a:extLst>
          </p:cNvPr>
          <p:cNvCxnSpPr/>
          <p:nvPr/>
        </p:nvCxnSpPr>
        <p:spPr>
          <a:xfrm flipH="1">
            <a:off x="7441286" y="1752787"/>
            <a:ext cx="8756" cy="75600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83EC941-AAB5-6F2D-AE2B-5782AB914909}"/>
                  </a:ext>
                </a:extLst>
              </p:cNvPr>
              <p:cNvSpPr txBox="1"/>
              <p:nvPr/>
            </p:nvSpPr>
            <p:spPr>
              <a:xfrm>
                <a:off x="2819043" y="572513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83EC941-AAB5-6F2D-AE2B-5782AB9149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9043" y="572513"/>
                <a:ext cx="681851" cy="67127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BED4F36-6983-97D6-C57B-A48DC5E1DCA5}"/>
                  </a:ext>
                </a:extLst>
              </p:cNvPr>
              <p:cNvSpPr txBox="1"/>
              <p:nvPr/>
            </p:nvSpPr>
            <p:spPr>
              <a:xfrm>
                <a:off x="4852235" y="571039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BED4F36-6983-97D6-C57B-A48DC5E1DC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2235" y="571039"/>
                <a:ext cx="681851" cy="67274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0455C5F-1812-9FB8-CBA7-387DEC9291E5}"/>
                  </a:ext>
                </a:extLst>
              </p:cNvPr>
              <p:cNvSpPr txBox="1"/>
              <p:nvPr/>
            </p:nvSpPr>
            <p:spPr>
              <a:xfrm>
                <a:off x="6887409" y="1596692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0455C5F-1812-9FB8-CBA7-387DEC929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7409" y="1596692"/>
                <a:ext cx="681851" cy="67274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BF1BCB5-2522-9434-024A-90CEFEEF938A}"/>
                  </a:ext>
                </a:extLst>
              </p:cNvPr>
              <p:cNvSpPr txBox="1"/>
              <p:nvPr/>
            </p:nvSpPr>
            <p:spPr>
              <a:xfrm>
                <a:off x="1471522" y="2272321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BF1BCB5-2522-9434-024A-90CEFEEF93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1522" y="2272321"/>
                <a:ext cx="681851" cy="6712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A71BAB2C-A4F7-EB9F-14D6-DAEE9016A93D}"/>
              </a:ext>
            </a:extLst>
          </p:cNvPr>
          <p:cNvSpPr txBox="1"/>
          <p:nvPr/>
        </p:nvSpPr>
        <p:spPr>
          <a:xfrm>
            <a:off x="914056" y="73855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AC9088-24A1-8DFD-DFA8-5A47CA3BC91F}"/>
              </a:ext>
            </a:extLst>
          </p:cNvPr>
          <p:cNvSpPr txBox="1"/>
          <p:nvPr/>
        </p:nvSpPr>
        <p:spPr>
          <a:xfrm>
            <a:off x="7006142" y="73855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105115A-BDA2-0EF9-CD54-C213610B98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22153"/>
              </p:ext>
            </p:extLst>
          </p:nvPr>
        </p:nvGraphicFramePr>
        <p:xfrm>
          <a:off x="1132335" y="1243787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BE9C47FD-9F06-FCE0-C840-DB5E3B0FE192}"/>
              </a:ext>
            </a:extLst>
          </p:cNvPr>
          <p:cNvSpPr txBox="1"/>
          <p:nvPr/>
        </p:nvSpPr>
        <p:spPr>
          <a:xfrm>
            <a:off x="913813" y="242655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0FCB03-3F7E-5CFA-B0DB-9C3568B51EBD}"/>
              </a:ext>
            </a:extLst>
          </p:cNvPr>
          <p:cNvSpPr txBox="1"/>
          <p:nvPr/>
        </p:nvSpPr>
        <p:spPr>
          <a:xfrm>
            <a:off x="7005899" y="242142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2E67E47-F687-756D-2B2E-1300B5964A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966671"/>
              </p:ext>
            </p:extLst>
          </p:nvPr>
        </p:nvGraphicFramePr>
        <p:xfrm>
          <a:off x="1132092" y="2920735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AA98F6A-586B-AA10-1B87-07AB1AD786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468262"/>
              </p:ext>
            </p:extLst>
          </p:nvPr>
        </p:nvGraphicFramePr>
        <p:xfrm>
          <a:off x="1132335" y="1243787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2742432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916828911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D3CCF8E-21C4-6472-F23C-634A19F8FB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552198"/>
              </p:ext>
            </p:extLst>
          </p:nvPr>
        </p:nvGraphicFramePr>
        <p:xfrm>
          <a:off x="1132092" y="2920735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324743377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6923434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74243221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138103512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42995073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916828911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106612037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96132625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D2504B2-BD90-0B21-4895-B0C539E671A0}"/>
                  </a:ext>
                </a:extLst>
              </p:cNvPr>
              <p:cNvSpPr txBox="1"/>
              <p:nvPr/>
            </p:nvSpPr>
            <p:spPr>
              <a:xfrm>
                <a:off x="2150579" y="2270847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D2504B2-BD90-0B21-4895-B0C539E671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0579" y="2270847"/>
                <a:ext cx="681851" cy="67274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C57C479F-157C-F3A1-3B09-2B9A42DDFBA6}"/>
                  </a:ext>
                </a:extLst>
              </p:cNvPr>
              <p:cNvSpPr txBox="1"/>
              <p:nvPr/>
            </p:nvSpPr>
            <p:spPr>
              <a:xfrm>
                <a:off x="2829636" y="2270847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C57C479F-157C-F3A1-3B09-2B9A42DDFB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9636" y="2270847"/>
                <a:ext cx="681851" cy="67274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2C9FDAA-DF86-F874-C235-06E6966DE238}"/>
                  </a:ext>
                </a:extLst>
              </p:cNvPr>
              <p:cNvSpPr txBox="1"/>
              <p:nvPr/>
            </p:nvSpPr>
            <p:spPr>
              <a:xfrm>
                <a:off x="3508693" y="2272770"/>
                <a:ext cx="681851" cy="6708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2C9FDAA-DF86-F874-C235-06E6966DE2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693" y="2272770"/>
                <a:ext cx="681851" cy="67082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3B7579A-5A6A-9A38-FAA3-DEB6E077E031}"/>
                  </a:ext>
                </a:extLst>
              </p:cNvPr>
              <p:cNvSpPr txBox="1"/>
              <p:nvPr/>
            </p:nvSpPr>
            <p:spPr>
              <a:xfrm>
                <a:off x="4187750" y="2273668"/>
                <a:ext cx="681851" cy="6699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3B7579A-5A6A-9A38-FAA3-DEB6E077E0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7750" y="2273668"/>
                <a:ext cx="681851" cy="66992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646B1E87-6907-BA46-434A-D722FAF2C003}"/>
                  </a:ext>
                </a:extLst>
              </p:cNvPr>
              <p:cNvSpPr txBox="1"/>
              <p:nvPr/>
            </p:nvSpPr>
            <p:spPr>
              <a:xfrm>
                <a:off x="4866807" y="2270975"/>
                <a:ext cx="681851" cy="672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646B1E87-6907-BA46-434A-D722FAF2C0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6807" y="2270975"/>
                <a:ext cx="681851" cy="6726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4B0AB42-BFFB-B25A-D79B-C218C7DD0B60}"/>
                  </a:ext>
                </a:extLst>
              </p:cNvPr>
              <p:cNvSpPr txBox="1"/>
              <p:nvPr/>
            </p:nvSpPr>
            <p:spPr>
              <a:xfrm>
                <a:off x="5545864" y="2273668"/>
                <a:ext cx="681851" cy="6699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4B0AB42-BFFB-B25A-D79B-C218C7DD0B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5864" y="2273668"/>
                <a:ext cx="681851" cy="66992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4FF76CB-FB86-F7BB-221B-624930D71076}"/>
                  </a:ext>
                </a:extLst>
              </p:cNvPr>
              <p:cNvSpPr txBox="1"/>
              <p:nvPr/>
            </p:nvSpPr>
            <p:spPr>
              <a:xfrm>
                <a:off x="6224923" y="2270847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4FF76CB-FB86-F7BB-221B-624930D710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4923" y="2270847"/>
                <a:ext cx="681851" cy="67274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E2B5474-02FD-9C8A-CC2B-14CFFB9D4C58}"/>
                  </a:ext>
                </a:extLst>
              </p:cNvPr>
              <p:cNvSpPr txBox="1"/>
              <p:nvPr/>
            </p:nvSpPr>
            <p:spPr>
              <a:xfrm>
                <a:off x="6879834" y="3250848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E2B5474-02FD-9C8A-CC2B-14CFFB9D4C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9834" y="3250848"/>
                <a:ext cx="681851" cy="67274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AF7C8240-5481-9D75-6EED-C99A97BF18BC}"/>
              </a:ext>
            </a:extLst>
          </p:cNvPr>
          <p:cNvSpPr txBox="1"/>
          <p:nvPr/>
        </p:nvSpPr>
        <p:spPr>
          <a:xfrm>
            <a:off x="-255692" y="3905245"/>
            <a:ext cx="5939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What do you notice?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88FA2929-3895-3D10-4DB2-1FB8F590BD1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31242" y="4213155"/>
            <a:ext cx="747045" cy="74704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FE4DF5E-E89B-11F7-610E-0E1D65647C3E}"/>
              </a:ext>
            </a:extLst>
          </p:cNvPr>
          <p:cNvSpPr txBox="1"/>
          <p:nvPr/>
        </p:nvSpPr>
        <p:spPr>
          <a:xfrm>
            <a:off x="5534086" y="43558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26C0C026-BCEF-F2CA-338F-B5ECA8BA94E8}"/>
                  </a:ext>
                </a:extLst>
              </p:cNvPr>
              <p:cNvSpPr txBox="1"/>
              <p:nvPr/>
            </p:nvSpPr>
            <p:spPr>
              <a:xfrm>
                <a:off x="784218" y="4851358"/>
                <a:ext cx="1718549" cy="8662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9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26C0C026-BCEF-F2CA-338F-B5ECA8BA94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4218" y="4851358"/>
                <a:ext cx="1718549" cy="86626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9FC9D194-3047-72B2-1333-5A903A9A9BD5}"/>
                  </a:ext>
                </a:extLst>
              </p:cNvPr>
              <p:cNvSpPr txBox="1"/>
              <p:nvPr/>
            </p:nvSpPr>
            <p:spPr>
              <a:xfrm>
                <a:off x="3331269" y="4851358"/>
                <a:ext cx="1718549" cy="8662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9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9FC9D194-3047-72B2-1333-5A903A9A9B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1269" y="4851358"/>
                <a:ext cx="1718549" cy="866263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BAA9C9EE-5A76-E478-511E-06E377AE42CF}"/>
                  </a:ext>
                </a:extLst>
              </p:cNvPr>
              <p:cNvSpPr txBox="1"/>
              <p:nvPr/>
            </p:nvSpPr>
            <p:spPr>
              <a:xfrm>
                <a:off x="5877352" y="4851358"/>
                <a:ext cx="1718549" cy="8662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9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BAA9C9EE-5A76-E478-511E-06E377AE42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7352" y="4851358"/>
                <a:ext cx="1718549" cy="866263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969954D3-5423-CB33-7AC7-1A1A46075823}"/>
              </a:ext>
            </a:extLst>
          </p:cNvPr>
          <p:cNvCxnSpPr/>
          <p:nvPr/>
        </p:nvCxnSpPr>
        <p:spPr>
          <a:xfrm flipH="1">
            <a:off x="3161035" y="1601425"/>
            <a:ext cx="8756" cy="72000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C604192-E187-FA44-3CBF-B0FFA628A518}"/>
              </a:ext>
            </a:extLst>
          </p:cNvPr>
          <p:cNvCxnSpPr/>
          <p:nvPr/>
        </p:nvCxnSpPr>
        <p:spPr>
          <a:xfrm flipH="1">
            <a:off x="5193201" y="1628987"/>
            <a:ext cx="8756" cy="75600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FDB73C9-4A45-0AC7-E378-9D624A353CB5}"/>
              </a:ext>
            </a:extLst>
          </p:cNvPr>
          <p:cNvCxnSpPr/>
          <p:nvPr/>
        </p:nvCxnSpPr>
        <p:spPr>
          <a:xfrm flipH="1">
            <a:off x="7228091" y="2233521"/>
            <a:ext cx="8756" cy="75600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700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0"/>
      <p:bldP spid="10" grpId="0"/>
      <p:bldP spid="11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5" grpId="1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6E7AA0F7-03A6-317B-FDEF-E8FA999483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458382"/>
              </p:ext>
            </p:extLst>
          </p:nvPr>
        </p:nvGraphicFramePr>
        <p:xfrm>
          <a:off x="1291903" y="1240532"/>
          <a:ext cx="5934076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3519">
                  <a:extLst>
                    <a:ext uri="{9D8B030D-6E8A-4147-A177-3AD203B41FA5}">
                      <a16:colId xmlns:a16="http://schemas.microsoft.com/office/drawing/2014/main" val="458729626"/>
                    </a:ext>
                  </a:extLst>
                </a:gridCol>
                <a:gridCol w="1483519">
                  <a:extLst>
                    <a:ext uri="{9D8B030D-6E8A-4147-A177-3AD203B41FA5}">
                      <a16:colId xmlns:a16="http://schemas.microsoft.com/office/drawing/2014/main" val="2284807328"/>
                    </a:ext>
                  </a:extLst>
                </a:gridCol>
                <a:gridCol w="1483519">
                  <a:extLst>
                    <a:ext uri="{9D8B030D-6E8A-4147-A177-3AD203B41FA5}">
                      <a16:colId xmlns:a16="http://schemas.microsoft.com/office/drawing/2014/main" val="3118387735"/>
                    </a:ext>
                  </a:extLst>
                </a:gridCol>
                <a:gridCol w="1483519">
                  <a:extLst>
                    <a:ext uri="{9D8B030D-6E8A-4147-A177-3AD203B41FA5}">
                      <a16:colId xmlns:a16="http://schemas.microsoft.com/office/drawing/2014/main" val="2888446805"/>
                    </a:ext>
                  </a:extLst>
                </a:gridCol>
              </a:tblGrid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125339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85731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A1BAFAA-2DBE-D80B-737C-B0A9E68EE8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375120"/>
              </p:ext>
            </p:extLst>
          </p:nvPr>
        </p:nvGraphicFramePr>
        <p:xfrm>
          <a:off x="1291902" y="3018832"/>
          <a:ext cx="5934076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759">
                  <a:extLst>
                    <a:ext uri="{9D8B030D-6E8A-4147-A177-3AD203B41FA5}">
                      <a16:colId xmlns:a16="http://schemas.microsoft.com/office/drawing/2014/main" val="458729626"/>
                    </a:ext>
                  </a:extLst>
                </a:gridCol>
                <a:gridCol w="741760">
                  <a:extLst>
                    <a:ext uri="{9D8B030D-6E8A-4147-A177-3AD203B41FA5}">
                      <a16:colId xmlns:a16="http://schemas.microsoft.com/office/drawing/2014/main" val="1731890423"/>
                    </a:ext>
                  </a:extLst>
                </a:gridCol>
                <a:gridCol w="741759">
                  <a:extLst>
                    <a:ext uri="{9D8B030D-6E8A-4147-A177-3AD203B41FA5}">
                      <a16:colId xmlns:a16="http://schemas.microsoft.com/office/drawing/2014/main" val="552155195"/>
                    </a:ext>
                  </a:extLst>
                </a:gridCol>
                <a:gridCol w="741760">
                  <a:extLst>
                    <a:ext uri="{9D8B030D-6E8A-4147-A177-3AD203B41FA5}">
                      <a16:colId xmlns:a16="http://schemas.microsoft.com/office/drawing/2014/main" val="3033946690"/>
                    </a:ext>
                  </a:extLst>
                </a:gridCol>
                <a:gridCol w="741760">
                  <a:extLst>
                    <a:ext uri="{9D8B030D-6E8A-4147-A177-3AD203B41FA5}">
                      <a16:colId xmlns:a16="http://schemas.microsoft.com/office/drawing/2014/main" val="2502857844"/>
                    </a:ext>
                  </a:extLst>
                </a:gridCol>
                <a:gridCol w="741759">
                  <a:extLst>
                    <a:ext uri="{9D8B030D-6E8A-4147-A177-3AD203B41FA5}">
                      <a16:colId xmlns:a16="http://schemas.microsoft.com/office/drawing/2014/main" val="2677636924"/>
                    </a:ext>
                  </a:extLst>
                </a:gridCol>
                <a:gridCol w="741760">
                  <a:extLst>
                    <a:ext uri="{9D8B030D-6E8A-4147-A177-3AD203B41FA5}">
                      <a16:colId xmlns:a16="http://schemas.microsoft.com/office/drawing/2014/main" val="666099775"/>
                    </a:ext>
                  </a:extLst>
                </a:gridCol>
                <a:gridCol w="741759">
                  <a:extLst>
                    <a:ext uri="{9D8B030D-6E8A-4147-A177-3AD203B41FA5}">
                      <a16:colId xmlns:a16="http://schemas.microsoft.com/office/drawing/2014/main" val="2292653995"/>
                    </a:ext>
                  </a:extLst>
                </a:gridCol>
              </a:tblGrid>
              <a:tr h="3612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125339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8573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C098EDE-E76B-2107-F8CA-F3AD5730AEFA}"/>
                  </a:ext>
                </a:extLst>
              </p:cNvPr>
              <p:cNvSpPr txBox="1"/>
              <p:nvPr/>
            </p:nvSpPr>
            <p:spPr>
              <a:xfrm>
                <a:off x="2439576" y="1972052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C098EDE-E76B-2107-F8CA-F3AD5730AE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9576" y="1972052"/>
                <a:ext cx="681851" cy="67127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BD4AFE4-FEB6-512C-495F-6FEABDEF84F1}"/>
                  </a:ext>
                </a:extLst>
              </p:cNvPr>
              <p:cNvSpPr txBox="1"/>
              <p:nvPr/>
            </p:nvSpPr>
            <p:spPr>
              <a:xfrm>
                <a:off x="3928174" y="1972052"/>
                <a:ext cx="681851" cy="6810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BD4AFE4-FEB6-512C-495F-6FEABDEF84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8174" y="1972052"/>
                <a:ext cx="681851" cy="6810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73F2811-B105-2E2B-5B4D-0FDA04D10DED}"/>
                  </a:ext>
                </a:extLst>
              </p:cNvPr>
              <p:cNvSpPr txBox="1"/>
              <p:nvPr/>
            </p:nvSpPr>
            <p:spPr>
              <a:xfrm>
                <a:off x="5410668" y="1972052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73F2811-B105-2E2B-5B4D-0FDA04D10D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0668" y="1972052"/>
                <a:ext cx="681851" cy="67127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195270EE-3192-ECCE-9991-749970666093}"/>
              </a:ext>
            </a:extLst>
          </p:cNvPr>
          <p:cNvSpPr txBox="1"/>
          <p:nvPr/>
        </p:nvSpPr>
        <p:spPr>
          <a:xfrm>
            <a:off x="950976" y="1915160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E916BC-EFD1-F5F8-BC47-93F687C38B2F}"/>
              </a:ext>
            </a:extLst>
          </p:cNvPr>
          <p:cNvSpPr txBox="1"/>
          <p:nvPr/>
        </p:nvSpPr>
        <p:spPr>
          <a:xfrm>
            <a:off x="6893162" y="1943606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53BB54E-7BFC-B5AC-9AEB-DF984D32CC58}"/>
                  </a:ext>
                </a:extLst>
              </p:cNvPr>
              <p:cNvSpPr txBox="1"/>
              <p:nvPr/>
            </p:nvSpPr>
            <p:spPr>
              <a:xfrm>
                <a:off x="2439576" y="3692639"/>
                <a:ext cx="681851" cy="6830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53BB54E-7BFC-B5AC-9AEB-DF984D32CC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9576" y="3692639"/>
                <a:ext cx="681851" cy="68300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326272D-26C4-196B-9270-EAA16F980CBA}"/>
                  </a:ext>
                </a:extLst>
              </p:cNvPr>
              <p:cNvSpPr txBox="1"/>
              <p:nvPr/>
            </p:nvSpPr>
            <p:spPr>
              <a:xfrm>
                <a:off x="3928174" y="3692639"/>
                <a:ext cx="681851" cy="6810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326272D-26C4-196B-9270-EAA16F980C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8174" y="3692639"/>
                <a:ext cx="681851" cy="6810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F0AC6E4-ED06-8B3D-0D14-3277351542DD}"/>
                  </a:ext>
                </a:extLst>
              </p:cNvPr>
              <p:cNvSpPr txBox="1"/>
              <p:nvPr/>
            </p:nvSpPr>
            <p:spPr>
              <a:xfrm>
                <a:off x="5410668" y="3692639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F0AC6E4-ED06-8B3D-0D14-3277351542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0668" y="3692639"/>
                <a:ext cx="681851" cy="67127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B74B017E-CE1F-02E6-F626-9945A94B2317}"/>
              </a:ext>
            </a:extLst>
          </p:cNvPr>
          <p:cNvSpPr txBox="1"/>
          <p:nvPr/>
        </p:nvSpPr>
        <p:spPr>
          <a:xfrm>
            <a:off x="950976" y="3664318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8BAF22-0FF7-82E9-264A-B13F5F7AD984}"/>
              </a:ext>
            </a:extLst>
          </p:cNvPr>
          <p:cNvSpPr txBox="1"/>
          <p:nvPr/>
        </p:nvSpPr>
        <p:spPr>
          <a:xfrm>
            <a:off x="6893162" y="3692764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25AFE77-FFB7-C09E-BA16-552FA9FFF134}"/>
                  </a:ext>
                </a:extLst>
              </p:cNvPr>
              <p:cNvSpPr txBox="1"/>
              <p:nvPr/>
            </p:nvSpPr>
            <p:spPr>
              <a:xfrm>
                <a:off x="1695277" y="3692639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25AFE77-FFB7-C09E-BA16-552FA9FFF1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5277" y="3692639"/>
                <a:ext cx="681851" cy="67127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1B44B1F-DA2F-38E8-7153-B6D7F202DA35}"/>
                  </a:ext>
                </a:extLst>
              </p:cNvPr>
              <p:cNvSpPr txBox="1"/>
              <p:nvPr/>
            </p:nvSpPr>
            <p:spPr>
              <a:xfrm>
                <a:off x="3183875" y="3692639"/>
                <a:ext cx="681851" cy="6810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1B44B1F-DA2F-38E8-7153-B6D7F202DA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3875" y="3692639"/>
                <a:ext cx="681851" cy="6810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5FFB39A-2A05-2AA8-B674-23E868487CB6}"/>
                  </a:ext>
                </a:extLst>
              </p:cNvPr>
              <p:cNvSpPr txBox="1"/>
              <p:nvPr/>
            </p:nvSpPr>
            <p:spPr>
              <a:xfrm>
                <a:off x="4666369" y="3692639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5FFB39A-2A05-2AA8-B674-23E868487C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6369" y="3692639"/>
                <a:ext cx="681851" cy="67127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C72EFAC-5603-0C17-4EFA-3ABC810FAE6E}"/>
                  </a:ext>
                </a:extLst>
              </p:cNvPr>
              <p:cNvSpPr txBox="1"/>
              <p:nvPr/>
            </p:nvSpPr>
            <p:spPr>
              <a:xfrm>
                <a:off x="6130634" y="3692639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C72EFAC-5603-0C17-4EFA-3ABC810FAE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0634" y="3692639"/>
                <a:ext cx="681851" cy="67127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4ECC8183-444C-1864-8FF5-F34D2F2CD2EF}"/>
              </a:ext>
            </a:extLst>
          </p:cNvPr>
          <p:cNvSpPr txBox="1"/>
          <p:nvPr/>
        </p:nvSpPr>
        <p:spPr>
          <a:xfrm>
            <a:off x="542925" y="5121088"/>
            <a:ext cx="7753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I know ___ is equivalent to ___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AB06C89-810A-3D25-60B4-BD3E8AC8D96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736459" y="458627"/>
            <a:ext cx="747045" cy="74704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BB4AD60-2F40-8020-080C-CD8CEFFA9324}"/>
              </a:ext>
            </a:extLst>
          </p:cNvPr>
          <p:cNvSpPr txBox="1"/>
          <p:nvPr/>
        </p:nvSpPr>
        <p:spPr>
          <a:xfrm>
            <a:off x="3039303" y="6013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3" name="Flowchart: Alternate Process 22">
            <a:extLst>
              <a:ext uri="{FF2B5EF4-FFF2-40B4-BE49-F238E27FC236}">
                <a16:creationId xmlns:a16="http://schemas.microsoft.com/office/drawing/2014/main" id="{7153D6C7-EEFA-F6DD-C31E-23A00697F6E5}"/>
              </a:ext>
            </a:extLst>
          </p:cNvPr>
          <p:cNvSpPr/>
          <p:nvPr/>
        </p:nvSpPr>
        <p:spPr>
          <a:xfrm>
            <a:off x="2439576" y="1062981"/>
            <a:ext cx="663622" cy="3480444"/>
          </a:xfrm>
          <a:prstGeom prst="flowChartAlternateProcess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95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0.16181 -0.000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90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181 -0.0007 L 0.32327 -0.0013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73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3" grpId="0" animBg="1"/>
      <p:bldP spid="23" grpId="1" animBg="1"/>
      <p:bldP spid="23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1-3 on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422607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43687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47EB4919-BE98-CB20-23ED-31ED341945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231010"/>
              </p:ext>
            </p:extLst>
          </p:nvPr>
        </p:nvGraphicFramePr>
        <p:xfrm>
          <a:off x="1197505" y="1819657"/>
          <a:ext cx="4287325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831">
                  <a:extLst>
                    <a:ext uri="{9D8B030D-6E8A-4147-A177-3AD203B41FA5}">
                      <a16:colId xmlns:a16="http://schemas.microsoft.com/office/drawing/2014/main" val="458729626"/>
                    </a:ext>
                  </a:extLst>
                </a:gridCol>
                <a:gridCol w="1071831">
                  <a:extLst>
                    <a:ext uri="{9D8B030D-6E8A-4147-A177-3AD203B41FA5}">
                      <a16:colId xmlns:a16="http://schemas.microsoft.com/office/drawing/2014/main" val="2445150572"/>
                    </a:ext>
                  </a:extLst>
                </a:gridCol>
                <a:gridCol w="1071832">
                  <a:extLst>
                    <a:ext uri="{9D8B030D-6E8A-4147-A177-3AD203B41FA5}">
                      <a16:colId xmlns:a16="http://schemas.microsoft.com/office/drawing/2014/main" val="2028238862"/>
                    </a:ext>
                  </a:extLst>
                </a:gridCol>
                <a:gridCol w="1071831">
                  <a:extLst>
                    <a:ext uri="{9D8B030D-6E8A-4147-A177-3AD203B41FA5}">
                      <a16:colId xmlns:a16="http://schemas.microsoft.com/office/drawing/2014/main" val="894195591"/>
                    </a:ext>
                  </a:extLst>
                </a:gridCol>
              </a:tblGrid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125339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85731"/>
                  </a:ext>
                </a:extLst>
              </a:tr>
            </a:tbl>
          </a:graphicData>
        </a:graphic>
      </p:graphicFrame>
      <p:graphicFrame>
        <p:nvGraphicFramePr>
          <p:cNvPr id="6" name="Table 3">
            <a:extLst>
              <a:ext uri="{FF2B5EF4-FFF2-40B4-BE49-F238E27FC236}">
                <a16:creationId xmlns:a16="http://schemas.microsoft.com/office/drawing/2014/main" id="{241A30EA-E036-635E-1425-FE5C3D076B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708375"/>
              </p:ext>
            </p:extLst>
          </p:nvPr>
        </p:nvGraphicFramePr>
        <p:xfrm>
          <a:off x="1197505" y="3061316"/>
          <a:ext cx="644400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2001">
                  <a:extLst>
                    <a:ext uri="{9D8B030D-6E8A-4147-A177-3AD203B41FA5}">
                      <a16:colId xmlns:a16="http://schemas.microsoft.com/office/drawing/2014/main" val="458729626"/>
                    </a:ext>
                  </a:extLst>
                </a:gridCol>
                <a:gridCol w="3221999">
                  <a:extLst>
                    <a:ext uri="{9D8B030D-6E8A-4147-A177-3AD203B41FA5}">
                      <a16:colId xmlns:a16="http://schemas.microsoft.com/office/drawing/2014/main" val="1724270262"/>
                    </a:ext>
                  </a:extLst>
                </a:gridCol>
              </a:tblGrid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125339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8573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BE9F406-96C2-AF15-AB51-7A0CC682BBB6}"/>
                  </a:ext>
                </a:extLst>
              </p:cNvPr>
              <p:cNvSpPr txBox="1"/>
              <p:nvPr/>
            </p:nvSpPr>
            <p:spPr>
              <a:xfrm>
                <a:off x="1921746" y="1156396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BE9F406-96C2-AF15-AB51-7A0CC682BB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1746" y="1156396"/>
                <a:ext cx="681851" cy="67127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1B65393-5D51-D33D-C856-CAE6610C5D88}"/>
                  </a:ext>
                </a:extLst>
              </p:cNvPr>
              <p:cNvSpPr txBox="1"/>
              <p:nvPr/>
            </p:nvSpPr>
            <p:spPr>
              <a:xfrm>
                <a:off x="2981880" y="1151523"/>
                <a:ext cx="681851" cy="6810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1B65393-5D51-D33D-C856-CAE6610C5D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1880" y="1151523"/>
                <a:ext cx="681851" cy="6810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5BB930E-9F24-35DA-4A48-1C1C91987C49}"/>
                  </a:ext>
                </a:extLst>
              </p:cNvPr>
              <p:cNvSpPr txBox="1"/>
              <p:nvPr/>
            </p:nvSpPr>
            <p:spPr>
              <a:xfrm>
                <a:off x="4069761" y="1156396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5BB930E-9F24-35DA-4A48-1C1C91987C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9761" y="1156396"/>
                <a:ext cx="681851" cy="6712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5E09BEFB-FA66-2587-6E4F-32E40003F2CA}"/>
              </a:ext>
            </a:extLst>
          </p:cNvPr>
          <p:cNvSpPr txBox="1"/>
          <p:nvPr/>
        </p:nvSpPr>
        <p:spPr>
          <a:xfrm>
            <a:off x="5143904" y="1261201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E8B9F6-C89B-E433-9313-B1474183D80B}"/>
              </a:ext>
            </a:extLst>
          </p:cNvPr>
          <p:cNvSpPr txBox="1"/>
          <p:nvPr/>
        </p:nvSpPr>
        <p:spPr>
          <a:xfrm>
            <a:off x="856580" y="1261201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D17C2D-EFD6-4C4E-6C24-36C0EC48B2B8}"/>
              </a:ext>
            </a:extLst>
          </p:cNvPr>
          <p:cNvSpPr txBox="1"/>
          <p:nvPr/>
        </p:nvSpPr>
        <p:spPr>
          <a:xfrm>
            <a:off x="7300579" y="3755464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9BCA84-8659-1412-FE56-3EAC0CC8D0EE}"/>
              </a:ext>
            </a:extLst>
          </p:cNvPr>
          <p:cNvSpPr txBox="1"/>
          <p:nvPr/>
        </p:nvSpPr>
        <p:spPr>
          <a:xfrm>
            <a:off x="856580" y="3800499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EE80965-3145-0FB8-B9D8-F93F7EB473CC}"/>
                  </a:ext>
                </a:extLst>
              </p:cNvPr>
              <p:cNvSpPr txBox="1"/>
              <p:nvPr/>
            </p:nvSpPr>
            <p:spPr>
              <a:xfrm>
                <a:off x="4084939" y="3782981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EE80965-3145-0FB8-B9D8-F93F7EB473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4939" y="3782981"/>
                <a:ext cx="681851" cy="67127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082C388C-076A-CCD9-D059-ED9C36030F60}"/>
              </a:ext>
            </a:extLst>
          </p:cNvPr>
          <p:cNvSpPr/>
          <p:nvPr/>
        </p:nvSpPr>
        <p:spPr>
          <a:xfrm>
            <a:off x="4127421" y="966605"/>
            <a:ext cx="663622" cy="3826197"/>
          </a:xfrm>
          <a:prstGeom prst="flowChartAlternateProcess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5DA3F87-1BE8-AC12-54C6-99A20B3BC551}"/>
                  </a:ext>
                </a:extLst>
              </p:cNvPr>
              <p:cNvSpPr txBox="1"/>
              <p:nvPr/>
            </p:nvSpPr>
            <p:spPr>
              <a:xfrm>
                <a:off x="297802" y="5153442"/>
                <a:ext cx="8036814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dirty="0">
                    <a:ln>
                      <a:noFill/>
                    </a:ln>
                    <a:effectLst/>
                    <a:uLnTx/>
                    <a:uFillTx/>
                    <a:ea typeface="+mn-ea"/>
                    <a:cs typeface="+mn-cs"/>
                  </a:rPr>
                  <a:t>Do these number lines show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dirty="0">
                    <a:ln>
                      <a:noFill/>
                    </a:ln>
                    <a:effectLst/>
                    <a:uLnTx/>
                    <a:uFillTx/>
                    <a:ea typeface="+mn-ea"/>
                    <a:cs typeface="+mn-cs"/>
                  </a:rPr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ea typeface="+mn-ea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dirty="0">
                    <a:ln>
                      <a:noFill/>
                    </a:ln>
                    <a:effectLst/>
                    <a:uLnTx/>
                    <a:uFillTx/>
                    <a:ea typeface="+mn-ea"/>
                    <a:cs typeface="+mn-cs"/>
                  </a:rPr>
                  <a:t> ?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5DA3F87-1BE8-AC12-54C6-99A20B3BC5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802" y="5153442"/>
                <a:ext cx="8036814" cy="672748"/>
              </a:xfrm>
              <a:prstGeom prst="rect">
                <a:avLst/>
              </a:prstGeom>
              <a:blipFill>
                <a:blip r:embed="rId7"/>
                <a:stretch>
                  <a:fillRect b="-81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1E663F5B-1979-E80C-CE52-40B99D1E51E5}"/>
              </a:ext>
            </a:extLst>
          </p:cNvPr>
          <p:cNvCxnSpPr/>
          <p:nvPr/>
        </p:nvCxnSpPr>
        <p:spPr>
          <a:xfrm>
            <a:off x="5566299" y="2183905"/>
            <a:ext cx="2075206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 animBg="1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47EB4919-BE98-CB20-23ED-31ED341945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421288"/>
              </p:ext>
            </p:extLst>
          </p:nvPr>
        </p:nvGraphicFramePr>
        <p:xfrm>
          <a:off x="1197505" y="1819657"/>
          <a:ext cx="6444001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1000">
                  <a:extLst>
                    <a:ext uri="{9D8B030D-6E8A-4147-A177-3AD203B41FA5}">
                      <a16:colId xmlns:a16="http://schemas.microsoft.com/office/drawing/2014/main" val="458729626"/>
                    </a:ext>
                  </a:extLst>
                </a:gridCol>
                <a:gridCol w="1611000">
                  <a:extLst>
                    <a:ext uri="{9D8B030D-6E8A-4147-A177-3AD203B41FA5}">
                      <a16:colId xmlns:a16="http://schemas.microsoft.com/office/drawing/2014/main" val="2445150572"/>
                    </a:ext>
                  </a:extLst>
                </a:gridCol>
                <a:gridCol w="1611001">
                  <a:extLst>
                    <a:ext uri="{9D8B030D-6E8A-4147-A177-3AD203B41FA5}">
                      <a16:colId xmlns:a16="http://schemas.microsoft.com/office/drawing/2014/main" val="2028238862"/>
                    </a:ext>
                  </a:extLst>
                </a:gridCol>
                <a:gridCol w="1611000">
                  <a:extLst>
                    <a:ext uri="{9D8B030D-6E8A-4147-A177-3AD203B41FA5}">
                      <a16:colId xmlns:a16="http://schemas.microsoft.com/office/drawing/2014/main" val="894195591"/>
                    </a:ext>
                  </a:extLst>
                </a:gridCol>
              </a:tblGrid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125339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85731"/>
                  </a:ext>
                </a:extLst>
              </a:tr>
            </a:tbl>
          </a:graphicData>
        </a:graphic>
      </p:graphicFrame>
      <p:graphicFrame>
        <p:nvGraphicFramePr>
          <p:cNvPr id="6" name="Table 3">
            <a:extLst>
              <a:ext uri="{FF2B5EF4-FFF2-40B4-BE49-F238E27FC236}">
                <a16:creationId xmlns:a16="http://schemas.microsoft.com/office/drawing/2014/main" id="{241A30EA-E036-635E-1425-FE5C3D076B84}"/>
              </a:ext>
            </a:extLst>
          </p:cNvPr>
          <p:cNvGraphicFramePr>
            <a:graphicFrameLocks noGrp="1"/>
          </p:cNvGraphicFramePr>
          <p:nvPr/>
        </p:nvGraphicFramePr>
        <p:xfrm>
          <a:off x="1197505" y="3061316"/>
          <a:ext cx="644400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2001">
                  <a:extLst>
                    <a:ext uri="{9D8B030D-6E8A-4147-A177-3AD203B41FA5}">
                      <a16:colId xmlns:a16="http://schemas.microsoft.com/office/drawing/2014/main" val="458729626"/>
                    </a:ext>
                  </a:extLst>
                </a:gridCol>
                <a:gridCol w="3221999">
                  <a:extLst>
                    <a:ext uri="{9D8B030D-6E8A-4147-A177-3AD203B41FA5}">
                      <a16:colId xmlns:a16="http://schemas.microsoft.com/office/drawing/2014/main" val="1724270262"/>
                    </a:ext>
                  </a:extLst>
                </a:gridCol>
              </a:tblGrid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125339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8573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BE9F406-96C2-AF15-AB51-7A0CC682BBB6}"/>
                  </a:ext>
                </a:extLst>
              </p:cNvPr>
              <p:cNvSpPr txBox="1"/>
              <p:nvPr/>
            </p:nvSpPr>
            <p:spPr>
              <a:xfrm>
                <a:off x="2444075" y="1157783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BE9F406-96C2-AF15-AB51-7A0CC682BB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4075" y="1157783"/>
                <a:ext cx="681851" cy="67127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1B65393-5D51-D33D-C856-CAE6610C5D88}"/>
                  </a:ext>
                </a:extLst>
              </p:cNvPr>
              <p:cNvSpPr txBox="1"/>
              <p:nvPr/>
            </p:nvSpPr>
            <p:spPr>
              <a:xfrm>
                <a:off x="4073058" y="1152910"/>
                <a:ext cx="681851" cy="6810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1B65393-5D51-D33D-C856-CAE6610C5D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058" y="1152910"/>
                <a:ext cx="681851" cy="6810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5BB930E-9F24-35DA-4A48-1C1C91987C49}"/>
                  </a:ext>
                </a:extLst>
              </p:cNvPr>
              <p:cNvSpPr txBox="1"/>
              <p:nvPr/>
            </p:nvSpPr>
            <p:spPr>
              <a:xfrm>
                <a:off x="5686819" y="1157783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5BB930E-9F24-35DA-4A48-1C1C91987C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6819" y="1157783"/>
                <a:ext cx="681851" cy="67127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5E09BEFB-FA66-2587-6E4F-32E40003F2CA}"/>
              </a:ext>
            </a:extLst>
          </p:cNvPr>
          <p:cNvSpPr txBox="1"/>
          <p:nvPr/>
        </p:nvSpPr>
        <p:spPr>
          <a:xfrm>
            <a:off x="7300580" y="1262588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E8B9F6-C89B-E433-9313-B1474183D80B}"/>
              </a:ext>
            </a:extLst>
          </p:cNvPr>
          <p:cNvSpPr txBox="1"/>
          <p:nvPr/>
        </p:nvSpPr>
        <p:spPr>
          <a:xfrm>
            <a:off x="856580" y="1262588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D17C2D-EFD6-4C4E-6C24-36C0EC48B2B8}"/>
              </a:ext>
            </a:extLst>
          </p:cNvPr>
          <p:cNvSpPr txBox="1"/>
          <p:nvPr/>
        </p:nvSpPr>
        <p:spPr>
          <a:xfrm>
            <a:off x="7300579" y="3755464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9BCA84-8659-1412-FE56-3EAC0CC8D0EE}"/>
              </a:ext>
            </a:extLst>
          </p:cNvPr>
          <p:cNvSpPr txBox="1"/>
          <p:nvPr/>
        </p:nvSpPr>
        <p:spPr>
          <a:xfrm>
            <a:off x="856580" y="3800499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EE80965-3145-0FB8-B9D8-F93F7EB473CC}"/>
                  </a:ext>
                </a:extLst>
              </p:cNvPr>
              <p:cNvSpPr txBox="1"/>
              <p:nvPr/>
            </p:nvSpPr>
            <p:spPr>
              <a:xfrm>
                <a:off x="4084939" y="3782981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EE80965-3145-0FB8-B9D8-F93F7EB473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4939" y="3782981"/>
                <a:ext cx="681851" cy="6712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082C388C-076A-CCD9-D059-ED9C36030F60}"/>
              </a:ext>
            </a:extLst>
          </p:cNvPr>
          <p:cNvSpPr/>
          <p:nvPr/>
        </p:nvSpPr>
        <p:spPr>
          <a:xfrm>
            <a:off x="4127421" y="966605"/>
            <a:ext cx="663622" cy="3826197"/>
          </a:xfrm>
          <a:prstGeom prst="flowChartAlternateProcess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5DA3F87-1BE8-AC12-54C6-99A20B3BC551}"/>
                  </a:ext>
                </a:extLst>
              </p:cNvPr>
              <p:cNvSpPr txBox="1"/>
              <p:nvPr/>
            </p:nvSpPr>
            <p:spPr>
              <a:xfrm>
                <a:off x="448724" y="5153442"/>
                <a:ext cx="8036814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dirty="0">
                    <a:ln>
                      <a:noFill/>
                    </a:ln>
                    <a:effectLst/>
                    <a:uLnTx/>
                    <a:uFillTx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dirty="0">
                    <a:ln>
                      <a:noFill/>
                    </a:ln>
                    <a:effectLst/>
                    <a:uLnTx/>
                    <a:uFillTx/>
                    <a:ea typeface="+mn-ea"/>
                    <a:cs typeface="+mn-cs"/>
                  </a:rPr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ea typeface="+mn-ea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dirty="0">
                    <a:ln>
                      <a:noFill/>
                    </a:ln>
                    <a:effectLst/>
                    <a:uLnTx/>
                    <a:uFillTx/>
                    <a:ea typeface="+mn-ea"/>
                    <a:cs typeface="+mn-cs"/>
                  </a:rPr>
                  <a:t> 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5DA3F87-1BE8-AC12-54C6-99A20B3BC5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724" y="5153442"/>
                <a:ext cx="8036814" cy="672748"/>
              </a:xfrm>
              <a:prstGeom prst="rect">
                <a:avLst/>
              </a:prstGeom>
              <a:blipFill>
                <a:blip r:embed="rId6"/>
                <a:stretch>
                  <a:fillRect b="-81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03ECA78-77A0-7F1F-5CE8-0E99139C9F4D}"/>
              </a:ext>
            </a:extLst>
          </p:cNvPr>
          <p:cNvCxnSpPr/>
          <p:nvPr/>
        </p:nvCxnSpPr>
        <p:spPr>
          <a:xfrm flipH="1">
            <a:off x="7637126" y="2328859"/>
            <a:ext cx="8756" cy="75600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55E8E54-BB69-1834-BEDB-A8D844135346}"/>
              </a:ext>
            </a:extLst>
          </p:cNvPr>
          <p:cNvCxnSpPr/>
          <p:nvPr/>
        </p:nvCxnSpPr>
        <p:spPr>
          <a:xfrm flipH="1">
            <a:off x="1197505" y="2491796"/>
            <a:ext cx="8756" cy="75600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873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  <p:bldP spid="17" grpId="0" animBg="1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4-5 on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6203388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CE8A161A-812B-417E-B77B-9DC785EAA7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331" y="906879"/>
            <a:ext cx="747045" cy="74704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2D726C4-5C4B-4418-A766-1377711B42F5}"/>
              </a:ext>
            </a:extLst>
          </p:cNvPr>
          <p:cNvSpPr txBox="1"/>
          <p:nvPr/>
        </p:nvSpPr>
        <p:spPr>
          <a:xfrm>
            <a:off x="5671175" y="104956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D3541F1A-1101-4812-00A9-183CC6B360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924817"/>
              </p:ext>
            </p:extLst>
          </p:nvPr>
        </p:nvGraphicFramePr>
        <p:xfrm>
          <a:off x="1605883" y="2953008"/>
          <a:ext cx="5359158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9789">
                  <a:extLst>
                    <a:ext uri="{9D8B030D-6E8A-4147-A177-3AD203B41FA5}">
                      <a16:colId xmlns:a16="http://schemas.microsoft.com/office/drawing/2014/main" val="458729626"/>
                    </a:ext>
                  </a:extLst>
                </a:gridCol>
                <a:gridCol w="1339790">
                  <a:extLst>
                    <a:ext uri="{9D8B030D-6E8A-4147-A177-3AD203B41FA5}">
                      <a16:colId xmlns:a16="http://schemas.microsoft.com/office/drawing/2014/main" val="499207109"/>
                    </a:ext>
                  </a:extLst>
                </a:gridCol>
                <a:gridCol w="1339790">
                  <a:extLst>
                    <a:ext uri="{9D8B030D-6E8A-4147-A177-3AD203B41FA5}">
                      <a16:colId xmlns:a16="http://schemas.microsoft.com/office/drawing/2014/main" val="4176047826"/>
                    </a:ext>
                  </a:extLst>
                </a:gridCol>
                <a:gridCol w="1339789">
                  <a:extLst>
                    <a:ext uri="{9D8B030D-6E8A-4147-A177-3AD203B41FA5}">
                      <a16:colId xmlns:a16="http://schemas.microsoft.com/office/drawing/2014/main" val="2688451744"/>
                    </a:ext>
                  </a:extLst>
                </a:gridCol>
              </a:tblGrid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125339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8573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9474235-CD38-7CA4-98FC-8931C51993C9}"/>
                  </a:ext>
                </a:extLst>
              </p:cNvPr>
              <p:cNvSpPr txBox="1"/>
              <p:nvPr/>
            </p:nvSpPr>
            <p:spPr>
              <a:xfrm>
                <a:off x="2621021" y="3711222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9474235-CD38-7CA4-98FC-8931C51993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1021" y="3711222"/>
                <a:ext cx="681851" cy="67127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3BBA4B1E-F8E8-F809-1E85-132298D1E93B}"/>
              </a:ext>
            </a:extLst>
          </p:cNvPr>
          <p:cNvSpPr txBox="1"/>
          <p:nvPr/>
        </p:nvSpPr>
        <p:spPr>
          <a:xfrm>
            <a:off x="6620082" y="3785954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0486FE-C891-1C7E-B592-0C83C8E17AB1}"/>
              </a:ext>
            </a:extLst>
          </p:cNvPr>
          <p:cNvSpPr txBox="1"/>
          <p:nvPr/>
        </p:nvSpPr>
        <p:spPr>
          <a:xfrm>
            <a:off x="1264958" y="3816027"/>
            <a:ext cx="68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C4799BE-82B7-DCD3-D09C-6B97EA6161B4}"/>
                  </a:ext>
                </a:extLst>
              </p:cNvPr>
              <p:cNvSpPr txBox="1"/>
              <p:nvPr/>
            </p:nvSpPr>
            <p:spPr>
              <a:xfrm>
                <a:off x="3944536" y="3711222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C4799BE-82B7-DCD3-D09C-6B97EA6161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4536" y="3711222"/>
                <a:ext cx="681851" cy="67127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E9A86D5-58E3-1917-D488-1501CBCCC108}"/>
                  </a:ext>
                </a:extLst>
              </p:cNvPr>
              <p:cNvSpPr txBox="1"/>
              <p:nvPr/>
            </p:nvSpPr>
            <p:spPr>
              <a:xfrm>
                <a:off x="5308121" y="3724891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E9A86D5-58E3-1917-D488-1501CBCCC1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8121" y="3724891"/>
                <a:ext cx="681851" cy="6712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1269BB9-BF02-9019-A9B6-CF3AF7D092E5}"/>
                  </a:ext>
                </a:extLst>
              </p:cNvPr>
              <p:cNvSpPr txBox="1"/>
              <p:nvPr/>
            </p:nvSpPr>
            <p:spPr>
              <a:xfrm>
                <a:off x="411861" y="5333574"/>
                <a:ext cx="8036814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dirty="0">
                    <a:ln>
                      <a:noFill/>
                    </a:ln>
                    <a:effectLst/>
                    <a:uLnTx/>
                    <a:uFillTx/>
                    <a:ea typeface="+mn-ea"/>
                    <a:cs typeface="+mn-cs"/>
                  </a:rPr>
                  <a:t>Estimate</a:t>
                </a:r>
                <a:r>
                  <a:rPr kumimoji="0" lang="en-GB" sz="2800" b="0" i="0" u="none" strike="noStrike" kern="1200" cap="none" spc="0" normalizeH="0" dirty="0">
                    <a:ln>
                      <a:noFill/>
                    </a:ln>
                    <a:effectLst/>
                    <a:uLnTx/>
                    <a:uFillTx/>
                    <a:ea typeface="+mn-ea"/>
                    <a:cs typeface="+mn-cs"/>
                  </a:rPr>
                  <a:t> where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dirty="0" smtClean="0">
                            <a:ln>
                              <a:noFill/>
                            </a:ln>
                            <a:effectLst/>
                            <a:uLnTx/>
                            <a:uFillTx/>
                            <a:ea typeface="+mn-ea"/>
                            <a:cs typeface="+mn-cs"/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dirty="0">
                    <a:ln>
                      <a:noFill/>
                    </a:ln>
                    <a:effectLst/>
                    <a:uLnTx/>
                    <a:uFillTx/>
                    <a:ea typeface="+mn-ea"/>
                    <a:cs typeface="+mn-cs"/>
                  </a:rPr>
                  <a:t> would go on this number line</a:t>
                </a:r>
                <a:r>
                  <a:rPr kumimoji="0" lang="en-GB" sz="2400" b="0" i="0" u="none" strike="noStrike" kern="1200" cap="none" spc="0" normalizeH="0" dirty="0">
                    <a:ln>
                      <a:noFill/>
                    </a:ln>
                    <a:effectLst/>
                    <a:uLnTx/>
                    <a:uFillTx/>
                    <a:ea typeface="+mn-ea"/>
                    <a:cs typeface="+mn-cs"/>
                  </a:rPr>
                  <a:t>.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1269BB9-BF02-9019-A9B6-CF3AF7D092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861" y="5333574"/>
                <a:ext cx="8036814" cy="780791"/>
              </a:xfrm>
              <a:prstGeom prst="rect">
                <a:avLst/>
              </a:prstGeom>
              <a:blipFill>
                <a:blip r:embed="rId6"/>
                <a:stretch>
                  <a:fillRect b="-85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3">
            <a:extLst>
              <a:ext uri="{FF2B5EF4-FFF2-40B4-BE49-F238E27FC236}">
                <a16:creationId xmlns:a16="http://schemas.microsoft.com/office/drawing/2014/main" id="{06964A46-63A1-5911-C812-B672E3CC05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916509"/>
              </p:ext>
            </p:extLst>
          </p:nvPr>
        </p:nvGraphicFramePr>
        <p:xfrm>
          <a:off x="1605883" y="2966355"/>
          <a:ext cx="535916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9895">
                  <a:extLst>
                    <a:ext uri="{9D8B030D-6E8A-4147-A177-3AD203B41FA5}">
                      <a16:colId xmlns:a16="http://schemas.microsoft.com/office/drawing/2014/main" val="458729626"/>
                    </a:ext>
                  </a:extLst>
                </a:gridCol>
                <a:gridCol w="669895">
                  <a:extLst>
                    <a:ext uri="{9D8B030D-6E8A-4147-A177-3AD203B41FA5}">
                      <a16:colId xmlns:a16="http://schemas.microsoft.com/office/drawing/2014/main" val="4012985128"/>
                    </a:ext>
                  </a:extLst>
                </a:gridCol>
                <a:gridCol w="669895">
                  <a:extLst>
                    <a:ext uri="{9D8B030D-6E8A-4147-A177-3AD203B41FA5}">
                      <a16:colId xmlns:a16="http://schemas.microsoft.com/office/drawing/2014/main" val="499207109"/>
                    </a:ext>
                  </a:extLst>
                </a:gridCol>
                <a:gridCol w="669895">
                  <a:extLst>
                    <a:ext uri="{9D8B030D-6E8A-4147-A177-3AD203B41FA5}">
                      <a16:colId xmlns:a16="http://schemas.microsoft.com/office/drawing/2014/main" val="3559772589"/>
                    </a:ext>
                  </a:extLst>
                </a:gridCol>
                <a:gridCol w="669895">
                  <a:extLst>
                    <a:ext uri="{9D8B030D-6E8A-4147-A177-3AD203B41FA5}">
                      <a16:colId xmlns:a16="http://schemas.microsoft.com/office/drawing/2014/main" val="4176047826"/>
                    </a:ext>
                  </a:extLst>
                </a:gridCol>
                <a:gridCol w="669895">
                  <a:extLst>
                    <a:ext uri="{9D8B030D-6E8A-4147-A177-3AD203B41FA5}">
                      <a16:colId xmlns:a16="http://schemas.microsoft.com/office/drawing/2014/main" val="1964374996"/>
                    </a:ext>
                  </a:extLst>
                </a:gridCol>
                <a:gridCol w="669895">
                  <a:extLst>
                    <a:ext uri="{9D8B030D-6E8A-4147-A177-3AD203B41FA5}">
                      <a16:colId xmlns:a16="http://schemas.microsoft.com/office/drawing/2014/main" val="2688451744"/>
                    </a:ext>
                  </a:extLst>
                </a:gridCol>
                <a:gridCol w="669895">
                  <a:extLst>
                    <a:ext uri="{9D8B030D-6E8A-4147-A177-3AD203B41FA5}">
                      <a16:colId xmlns:a16="http://schemas.microsoft.com/office/drawing/2014/main" val="1995139470"/>
                    </a:ext>
                  </a:extLst>
                </a:gridCol>
              </a:tblGrid>
              <a:tr h="3111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125339"/>
                  </a:ext>
                </a:extLst>
              </a:tr>
              <a:tr h="311150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78573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97F14B0-BADB-C052-C8EF-0C35384D8EA6}"/>
                  </a:ext>
                </a:extLst>
              </p:cNvPr>
              <p:cNvSpPr txBox="1"/>
              <p:nvPr/>
            </p:nvSpPr>
            <p:spPr>
              <a:xfrm>
                <a:off x="1928152" y="2215985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97F14B0-BADB-C052-C8EF-0C35384D8E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8152" y="2215985"/>
                <a:ext cx="681851" cy="67127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632678FB-774A-EDD1-2659-CDF574E32FC4}"/>
                  </a:ext>
                </a:extLst>
              </p:cNvPr>
              <p:cNvSpPr txBox="1"/>
              <p:nvPr/>
            </p:nvSpPr>
            <p:spPr>
              <a:xfrm>
                <a:off x="2596694" y="2215985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632678FB-774A-EDD1-2659-CDF574E32F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6694" y="2215985"/>
                <a:ext cx="681851" cy="67127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B2A7F2C-C062-62B8-CA7F-648F87E161E5}"/>
                  </a:ext>
                </a:extLst>
              </p:cNvPr>
              <p:cNvSpPr txBox="1"/>
              <p:nvPr/>
            </p:nvSpPr>
            <p:spPr>
              <a:xfrm>
                <a:off x="3265236" y="2215985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B2A7F2C-C062-62B8-CA7F-648F87E16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5236" y="2215985"/>
                <a:ext cx="681851" cy="67127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3921FDD-7D2A-8DDD-CA6C-2E69FCB9E3D5}"/>
                  </a:ext>
                </a:extLst>
              </p:cNvPr>
              <p:cNvSpPr txBox="1"/>
              <p:nvPr/>
            </p:nvSpPr>
            <p:spPr>
              <a:xfrm>
                <a:off x="3933778" y="2215985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3921FDD-7D2A-8DDD-CA6C-2E69FCB9E3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3778" y="2215985"/>
                <a:ext cx="681851" cy="67127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D0D856B-B060-8D5C-B021-F32D9941B358}"/>
                  </a:ext>
                </a:extLst>
              </p:cNvPr>
              <p:cNvSpPr txBox="1"/>
              <p:nvPr/>
            </p:nvSpPr>
            <p:spPr>
              <a:xfrm>
                <a:off x="4602320" y="2215985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D0D856B-B060-8D5C-B021-F32D9941B3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2320" y="2215985"/>
                <a:ext cx="681851" cy="67127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63741433-9152-F33B-B055-66C06BD51139}"/>
                  </a:ext>
                </a:extLst>
              </p:cNvPr>
              <p:cNvSpPr txBox="1"/>
              <p:nvPr/>
            </p:nvSpPr>
            <p:spPr>
              <a:xfrm>
                <a:off x="5270862" y="2215985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63741433-9152-F33B-B055-66C06BD511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0862" y="2215985"/>
                <a:ext cx="681851" cy="67127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08C81B4-7689-95F1-21CF-1480C36C53A4}"/>
                  </a:ext>
                </a:extLst>
              </p:cNvPr>
              <p:cNvSpPr txBox="1"/>
              <p:nvPr/>
            </p:nvSpPr>
            <p:spPr>
              <a:xfrm>
                <a:off x="5939402" y="2215985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08C81B4-7689-95F1-21CF-1480C36C53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9402" y="2215985"/>
                <a:ext cx="681851" cy="67127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A991A78E-6D74-9026-D785-86F0CC041EF3}"/>
              </a:ext>
            </a:extLst>
          </p:cNvPr>
          <p:cNvCxnSpPr/>
          <p:nvPr/>
        </p:nvCxnSpPr>
        <p:spPr>
          <a:xfrm flipV="1">
            <a:off x="3606161" y="3419475"/>
            <a:ext cx="0" cy="72390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763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2" grpId="0"/>
      <p:bldP spid="14" grpId="0"/>
      <p:bldP spid="19" grpId="0"/>
      <p:bldP spid="20" grpId="0"/>
      <p:bldP spid="21" grpId="0"/>
      <p:bldP spid="22" grpId="0"/>
      <p:bldP spid="25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worksheet. </a:t>
            </a:r>
          </a:p>
        </p:txBody>
      </p:sp>
    </p:spTree>
    <p:extLst>
      <p:ext uri="{BB962C8B-B14F-4D97-AF65-F5344CB8AC3E}">
        <p14:creationId xmlns:p14="http://schemas.microsoft.com/office/powerpoint/2010/main" val="2725378865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7BFC7875DB5E41ACE52D06F7C9A12B" ma:contentTypeVersion="14" ma:contentTypeDescription="Create a new document." ma:contentTypeScope="" ma:versionID="d39b0116c72853d3815b229c926516d8">
  <xsd:schema xmlns:xsd="http://www.w3.org/2001/XMLSchema" xmlns:xs="http://www.w3.org/2001/XMLSchema" xmlns:p="http://schemas.microsoft.com/office/2006/metadata/properties" xmlns:ns3="1fc1adc8-f1c1-4dfd-acb7-add2571635a7" xmlns:ns4="c8f8857e-0c74-474d-b609-887febfc5b6f" targetNamespace="http://schemas.microsoft.com/office/2006/metadata/properties" ma:root="true" ma:fieldsID="6b75849da192ee05323684f69ba52ff7" ns3:_="" ns4:_="">
    <xsd:import namespace="1fc1adc8-f1c1-4dfd-acb7-add2571635a7"/>
    <xsd:import namespace="c8f8857e-0c74-474d-b609-887febfc5b6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c1adc8-f1c1-4dfd-acb7-add2571635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f8857e-0c74-474d-b609-887febfc5b6f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1fc1adc8-f1c1-4dfd-acb7-add2571635a7"/>
    <ds:schemaRef ds:uri="http://www.w3.org/XML/1998/namespace"/>
    <ds:schemaRef ds:uri="http://purl.org/dc/dcmitype/"/>
    <ds:schemaRef ds:uri="http://schemas.microsoft.com/office/2006/documentManagement/types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c8f8857e-0c74-474d-b609-887febfc5b6f"/>
  </ds:schemaRefs>
</ds:datastoreItem>
</file>

<file path=customXml/itemProps3.xml><?xml version="1.0" encoding="utf-8"?>
<ds:datastoreItem xmlns:ds="http://schemas.openxmlformats.org/officeDocument/2006/customXml" ds:itemID="{97E6C7A7-8CA4-40DC-ADF8-F51C2098A9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c1adc8-f1c1-4dfd-acb7-add2571635a7"/>
    <ds:schemaRef ds:uri="c8f8857e-0c74-474d-b609-887febfc5b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12594</TotalTime>
  <Words>190</Words>
  <Application>Microsoft Office PowerPoint</Application>
  <PresentationFormat>On-screen Show (4:3)</PresentationFormat>
  <Paragraphs>99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White_Rose_Noto </vt:lpstr>
      <vt:lpstr>Title slide</vt:lpstr>
      <vt:lpstr>Get ready title</vt:lpstr>
      <vt:lpstr>Get ready questions</vt:lpstr>
      <vt:lpstr>Let's learn title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1-3 on the worksheet.</vt:lpstr>
      <vt:lpstr>PowerPoint Presentation</vt:lpstr>
      <vt:lpstr>PowerPoint Presentation</vt:lpstr>
      <vt:lpstr>Have a go at questions 4-5 on the worksheet.</vt:lpstr>
      <vt:lpstr>PowerPoint Presentation</vt:lpstr>
      <vt:lpstr>Have a go at the rest of the worksheet.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Mrs Padam</cp:lastModifiedBy>
  <cp:revision>224</cp:revision>
  <dcterms:created xsi:type="dcterms:W3CDTF">2019-07-05T11:02:13Z</dcterms:created>
  <dcterms:modified xsi:type="dcterms:W3CDTF">2023-03-01T14:00:05Z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0x0101002E7BFC7875DB5E41ACE52D06F7C9A12B</vt:lpwstr>
  </property>
  <property fmtid="{D5CDD505-2E9C-101B-9397-08002B2CF9AE}" pid="3" name="MediaServiceImageTags">
    <vt:lpwstr/>
  </property>
</Properties>
</file>